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5" r:id="rId40"/>
    <p:sldId id="294" r:id="rId41"/>
    <p:sldId id="297"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14" autoAdjust="0"/>
    <p:restoredTop sz="94660"/>
  </p:normalViewPr>
  <p:slideViewPr>
    <p:cSldViewPr>
      <p:cViewPr>
        <p:scale>
          <a:sx n="82" d="100"/>
          <a:sy n="82" d="100"/>
        </p:scale>
        <p:origin x="-930" y="21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8" Type="http://schemas.openxmlformats.org/officeDocument/2006/relationships/image" Target="../media/image54.wmf"/><Relationship Id="rId3" Type="http://schemas.openxmlformats.org/officeDocument/2006/relationships/image" Target="../media/image49.wmf"/><Relationship Id="rId7" Type="http://schemas.openxmlformats.org/officeDocument/2006/relationships/image" Target="../media/image53.wmf"/><Relationship Id="rId2" Type="http://schemas.openxmlformats.org/officeDocument/2006/relationships/image" Target="../media/image48.wmf"/><Relationship Id="rId1" Type="http://schemas.openxmlformats.org/officeDocument/2006/relationships/image" Target="../media/image47.wmf"/><Relationship Id="rId6" Type="http://schemas.openxmlformats.org/officeDocument/2006/relationships/image" Target="../media/image52.wmf"/><Relationship Id="rId11" Type="http://schemas.openxmlformats.org/officeDocument/2006/relationships/image" Target="../media/image57.wmf"/><Relationship Id="rId5" Type="http://schemas.openxmlformats.org/officeDocument/2006/relationships/image" Target="../media/image51.wmf"/><Relationship Id="rId10" Type="http://schemas.openxmlformats.org/officeDocument/2006/relationships/image" Target="../media/image56.wmf"/><Relationship Id="rId4" Type="http://schemas.openxmlformats.org/officeDocument/2006/relationships/image" Target="../media/image50.wmf"/><Relationship Id="rId9" Type="http://schemas.openxmlformats.org/officeDocument/2006/relationships/image" Target="../media/image55.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58.wmf"/></Relationships>
</file>

<file path=ppt/drawings/_rels/vmlDrawing12.vml.rels><?xml version="1.0" encoding="UTF-8" standalone="yes"?>
<Relationships xmlns="http://schemas.openxmlformats.org/package/2006/relationships"><Relationship Id="rId8" Type="http://schemas.openxmlformats.org/officeDocument/2006/relationships/image" Target="../media/image66.wmf"/><Relationship Id="rId3" Type="http://schemas.openxmlformats.org/officeDocument/2006/relationships/image" Target="../media/image61.wmf"/><Relationship Id="rId7" Type="http://schemas.openxmlformats.org/officeDocument/2006/relationships/image" Target="../media/image65.wmf"/><Relationship Id="rId2" Type="http://schemas.openxmlformats.org/officeDocument/2006/relationships/image" Target="../media/image60.wmf"/><Relationship Id="rId1" Type="http://schemas.openxmlformats.org/officeDocument/2006/relationships/image" Target="../media/image59.wmf"/><Relationship Id="rId6" Type="http://schemas.openxmlformats.org/officeDocument/2006/relationships/image" Target="../media/image64.wmf"/><Relationship Id="rId5" Type="http://schemas.openxmlformats.org/officeDocument/2006/relationships/image" Target="../media/image63.wmf"/><Relationship Id="rId10" Type="http://schemas.openxmlformats.org/officeDocument/2006/relationships/image" Target="../media/image68.wmf"/><Relationship Id="rId4" Type="http://schemas.openxmlformats.org/officeDocument/2006/relationships/image" Target="../media/image62.wmf"/><Relationship Id="rId9" Type="http://schemas.openxmlformats.org/officeDocument/2006/relationships/image" Target="../media/image67.wmf"/></Relationships>
</file>

<file path=ppt/drawings/_rels/vmlDrawing13.vml.rels><?xml version="1.0" encoding="UTF-8" standalone="yes"?>
<Relationships xmlns="http://schemas.openxmlformats.org/package/2006/relationships"><Relationship Id="rId8" Type="http://schemas.openxmlformats.org/officeDocument/2006/relationships/image" Target="../media/image76.wmf"/><Relationship Id="rId13" Type="http://schemas.openxmlformats.org/officeDocument/2006/relationships/image" Target="../media/image81.wmf"/><Relationship Id="rId3" Type="http://schemas.openxmlformats.org/officeDocument/2006/relationships/image" Target="../media/image71.wmf"/><Relationship Id="rId7" Type="http://schemas.openxmlformats.org/officeDocument/2006/relationships/image" Target="../media/image75.wmf"/><Relationship Id="rId12" Type="http://schemas.openxmlformats.org/officeDocument/2006/relationships/image" Target="../media/image80.wmf"/><Relationship Id="rId2" Type="http://schemas.openxmlformats.org/officeDocument/2006/relationships/image" Target="../media/image70.wmf"/><Relationship Id="rId1" Type="http://schemas.openxmlformats.org/officeDocument/2006/relationships/image" Target="../media/image69.wmf"/><Relationship Id="rId6" Type="http://schemas.openxmlformats.org/officeDocument/2006/relationships/image" Target="../media/image74.wmf"/><Relationship Id="rId11" Type="http://schemas.openxmlformats.org/officeDocument/2006/relationships/image" Target="../media/image79.wmf"/><Relationship Id="rId5" Type="http://schemas.openxmlformats.org/officeDocument/2006/relationships/image" Target="../media/image73.wmf"/><Relationship Id="rId10" Type="http://schemas.openxmlformats.org/officeDocument/2006/relationships/image" Target="../media/image78.wmf"/><Relationship Id="rId4" Type="http://schemas.openxmlformats.org/officeDocument/2006/relationships/image" Target="../media/image72.wmf"/><Relationship Id="rId9" Type="http://schemas.openxmlformats.org/officeDocument/2006/relationships/image" Target="../media/image77.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82.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83.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87.wmf"/><Relationship Id="rId2" Type="http://schemas.openxmlformats.org/officeDocument/2006/relationships/image" Target="../media/image86.wmf"/><Relationship Id="rId1" Type="http://schemas.openxmlformats.org/officeDocument/2006/relationships/image" Target="../media/image85.wmf"/><Relationship Id="rId4" Type="http://schemas.openxmlformats.org/officeDocument/2006/relationships/image" Target="../media/image88.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91.wmf"/><Relationship Id="rId2" Type="http://schemas.openxmlformats.org/officeDocument/2006/relationships/image" Target="../media/image90.wmf"/><Relationship Id="rId1" Type="http://schemas.openxmlformats.org/officeDocument/2006/relationships/image" Target="../media/image89.wmf"/><Relationship Id="rId5" Type="http://schemas.openxmlformats.org/officeDocument/2006/relationships/image" Target="../media/image93.wmf"/><Relationship Id="rId4" Type="http://schemas.openxmlformats.org/officeDocument/2006/relationships/image" Target="../media/image92.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96.wmf"/><Relationship Id="rId2" Type="http://schemas.openxmlformats.org/officeDocument/2006/relationships/image" Target="../media/image95.wmf"/><Relationship Id="rId1" Type="http://schemas.openxmlformats.org/officeDocument/2006/relationships/image" Target="../media/image94.wmf"/><Relationship Id="rId5" Type="http://schemas.openxmlformats.org/officeDocument/2006/relationships/image" Target="../media/image98.wmf"/><Relationship Id="rId4" Type="http://schemas.openxmlformats.org/officeDocument/2006/relationships/image" Target="../media/image97.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101.wmf"/><Relationship Id="rId2" Type="http://schemas.openxmlformats.org/officeDocument/2006/relationships/image" Target="../media/image100.wmf"/><Relationship Id="rId1" Type="http://schemas.openxmlformats.org/officeDocument/2006/relationships/image" Target="../media/image99.wmf"/><Relationship Id="rId5" Type="http://schemas.openxmlformats.org/officeDocument/2006/relationships/image" Target="../media/image103.wmf"/><Relationship Id="rId4" Type="http://schemas.openxmlformats.org/officeDocument/2006/relationships/image" Target="../media/image10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106.wmf"/><Relationship Id="rId2" Type="http://schemas.openxmlformats.org/officeDocument/2006/relationships/image" Target="../media/image105.wmf"/><Relationship Id="rId1" Type="http://schemas.openxmlformats.org/officeDocument/2006/relationships/image" Target="../media/image104.wmf"/></Relationships>
</file>

<file path=ppt/drawings/_rels/vmlDrawing21.vml.rels><?xml version="1.0" encoding="UTF-8" standalone="yes"?>
<Relationships xmlns="http://schemas.openxmlformats.org/package/2006/relationships"><Relationship Id="rId8" Type="http://schemas.openxmlformats.org/officeDocument/2006/relationships/image" Target="../media/image114.wmf"/><Relationship Id="rId3" Type="http://schemas.openxmlformats.org/officeDocument/2006/relationships/image" Target="../media/image109.wmf"/><Relationship Id="rId7" Type="http://schemas.openxmlformats.org/officeDocument/2006/relationships/image" Target="../media/image113.wmf"/><Relationship Id="rId2" Type="http://schemas.openxmlformats.org/officeDocument/2006/relationships/image" Target="../media/image108.wmf"/><Relationship Id="rId1" Type="http://schemas.openxmlformats.org/officeDocument/2006/relationships/image" Target="../media/image107.wmf"/><Relationship Id="rId6" Type="http://schemas.openxmlformats.org/officeDocument/2006/relationships/image" Target="../media/image112.wmf"/><Relationship Id="rId5" Type="http://schemas.openxmlformats.org/officeDocument/2006/relationships/image" Target="../media/image111.wmf"/><Relationship Id="rId4" Type="http://schemas.openxmlformats.org/officeDocument/2006/relationships/image" Target="../media/image110.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116.wmf"/><Relationship Id="rId1" Type="http://schemas.openxmlformats.org/officeDocument/2006/relationships/image" Target="../media/image115.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118.wmf"/><Relationship Id="rId1" Type="http://schemas.openxmlformats.org/officeDocument/2006/relationships/image" Target="../media/image117.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119.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120.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123.wmf"/><Relationship Id="rId2" Type="http://schemas.openxmlformats.org/officeDocument/2006/relationships/image" Target="../media/image122.wmf"/><Relationship Id="rId1" Type="http://schemas.openxmlformats.org/officeDocument/2006/relationships/image" Target="../media/image121.wmf"/><Relationship Id="rId4" Type="http://schemas.openxmlformats.org/officeDocument/2006/relationships/image" Target="../media/image124.w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4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5" Type="http://schemas.openxmlformats.org/officeDocument/2006/relationships/image" Target="../media/image14.wmf"/><Relationship Id="rId4"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5" Type="http://schemas.openxmlformats.org/officeDocument/2006/relationships/image" Target="../media/image19.wmf"/><Relationship Id="rId4" Type="http://schemas.openxmlformats.org/officeDocument/2006/relationships/image" Target="../media/image1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6" Type="http://schemas.openxmlformats.org/officeDocument/2006/relationships/image" Target="../media/image28.wmf"/><Relationship Id="rId5" Type="http://schemas.openxmlformats.org/officeDocument/2006/relationships/image" Target="../media/image27.wmf"/><Relationship Id="rId4" Type="http://schemas.openxmlformats.org/officeDocument/2006/relationships/image" Target="../media/image26.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4" Type="http://schemas.openxmlformats.org/officeDocument/2006/relationships/image" Target="../media/image32.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image" Target="../media/image33.wmf"/><Relationship Id="rId6" Type="http://schemas.openxmlformats.org/officeDocument/2006/relationships/image" Target="../media/image38.wmf"/><Relationship Id="rId5" Type="http://schemas.openxmlformats.org/officeDocument/2006/relationships/image" Target="../media/image37.wmf"/><Relationship Id="rId4" Type="http://schemas.openxmlformats.org/officeDocument/2006/relationships/image" Target="../media/image36.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46.wmf"/><Relationship Id="rId3" Type="http://schemas.openxmlformats.org/officeDocument/2006/relationships/image" Target="../media/image41.wmf"/><Relationship Id="rId7" Type="http://schemas.openxmlformats.org/officeDocument/2006/relationships/image" Target="../media/image45.wmf"/><Relationship Id="rId2" Type="http://schemas.openxmlformats.org/officeDocument/2006/relationships/image" Target="../media/image40.wmf"/><Relationship Id="rId1" Type="http://schemas.openxmlformats.org/officeDocument/2006/relationships/image" Target="../media/image39.wmf"/><Relationship Id="rId6" Type="http://schemas.openxmlformats.org/officeDocument/2006/relationships/image" Target="../media/image44.wmf"/><Relationship Id="rId5" Type="http://schemas.openxmlformats.org/officeDocument/2006/relationships/image" Target="../media/image43.wmf"/><Relationship Id="rId4" Type="http://schemas.openxmlformats.org/officeDocument/2006/relationships/image" Target="../media/image4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4DA06D-02B4-41E4-9514-2F9D76CFCB04}" type="datetimeFigureOut">
              <a:rPr lang="en-US" smtClean="0"/>
              <a:t>2/13/2013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6AE19-A14E-4D21-8361-20D7CD08C498}" type="slidenum">
              <a:rPr lang="en-US" smtClean="0"/>
              <a:t>‹#›</a:t>
            </a:fld>
            <a:endParaRPr lang="en-US"/>
          </a:p>
        </p:txBody>
      </p:sp>
    </p:spTree>
    <p:extLst>
      <p:ext uri="{BB962C8B-B14F-4D97-AF65-F5344CB8AC3E}">
        <p14:creationId xmlns:p14="http://schemas.microsoft.com/office/powerpoint/2010/main" val="358326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4DA06D-02B4-41E4-9514-2F9D76CFCB04}" type="datetimeFigureOut">
              <a:rPr lang="en-US" smtClean="0"/>
              <a:t>2/13/2013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6AE19-A14E-4D21-8361-20D7CD08C498}" type="slidenum">
              <a:rPr lang="en-US" smtClean="0"/>
              <a:t>‹#›</a:t>
            </a:fld>
            <a:endParaRPr lang="en-US"/>
          </a:p>
        </p:txBody>
      </p:sp>
    </p:spTree>
    <p:extLst>
      <p:ext uri="{BB962C8B-B14F-4D97-AF65-F5344CB8AC3E}">
        <p14:creationId xmlns:p14="http://schemas.microsoft.com/office/powerpoint/2010/main" val="3562404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4DA06D-02B4-41E4-9514-2F9D76CFCB04}" type="datetimeFigureOut">
              <a:rPr lang="en-US" smtClean="0"/>
              <a:t>2/13/2013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6AE19-A14E-4D21-8361-20D7CD08C498}" type="slidenum">
              <a:rPr lang="en-US" smtClean="0"/>
              <a:t>‹#›</a:t>
            </a:fld>
            <a:endParaRPr lang="en-US"/>
          </a:p>
        </p:txBody>
      </p:sp>
    </p:spTree>
    <p:extLst>
      <p:ext uri="{BB962C8B-B14F-4D97-AF65-F5344CB8AC3E}">
        <p14:creationId xmlns:p14="http://schemas.microsoft.com/office/powerpoint/2010/main" val="1993217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4DA06D-02B4-41E4-9514-2F9D76CFCB04}" type="datetimeFigureOut">
              <a:rPr lang="en-US" smtClean="0"/>
              <a:t>2/13/2013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6AE19-A14E-4D21-8361-20D7CD08C498}" type="slidenum">
              <a:rPr lang="en-US" smtClean="0"/>
              <a:t>‹#›</a:t>
            </a:fld>
            <a:endParaRPr lang="en-US"/>
          </a:p>
        </p:txBody>
      </p:sp>
    </p:spTree>
    <p:extLst>
      <p:ext uri="{BB962C8B-B14F-4D97-AF65-F5344CB8AC3E}">
        <p14:creationId xmlns:p14="http://schemas.microsoft.com/office/powerpoint/2010/main" val="2593931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4DA06D-02B4-41E4-9514-2F9D76CFCB04}" type="datetimeFigureOut">
              <a:rPr lang="en-US" smtClean="0"/>
              <a:t>2/13/2013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A6AE19-A14E-4D21-8361-20D7CD08C498}" type="slidenum">
              <a:rPr lang="en-US" smtClean="0"/>
              <a:t>‹#›</a:t>
            </a:fld>
            <a:endParaRPr lang="en-US"/>
          </a:p>
        </p:txBody>
      </p:sp>
    </p:spTree>
    <p:extLst>
      <p:ext uri="{BB962C8B-B14F-4D97-AF65-F5344CB8AC3E}">
        <p14:creationId xmlns:p14="http://schemas.microsoft.com/office/powerpoint/2010/main" val="3870334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4DA06D-02B4-41E4-9514-2F9D76CFCB04}" type="datetimeFigureOut">
              <a:rPr lang="en-US" smtClean="0"/>
              <a:t>2/13/2013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A6AE19-A14E-4D21-8361-20D7CD08C498}" type="slidenum">
              <a:rPr lang="en-US" smtClean="0"/>
              <a:t>‹#›</a:t>
            </a:fld>
            <a:endParaRPr lang="en-US"/>
          </a:p>
        </p:txBody>
      </p:sp>
    </p:spTree>
    <p:extLst>
      <p:ext uri="{BB962C8B-B14F-4D97-AF65-F5344CB8AC3E}">
        <p14:creationId xmlns:p14="http://schemas.microsoft.com/office/powerpoint/2010/main" val="3456505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4DA06D-02B4-41E4-9514-2F9D76CFCB04}" type="datetimeFigureOut">
              <a:rPr lang="en-US" smtClean="0"/>
              <a:t>2/13/2013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A6AE19-A14E-4D21-8361-20D7CD08C498}" type="slidenum">
              <a:rPr lang="en-US" smtClean="0"/>
              <a:t>‹#›</a:t>
            </a:fld>
            <a:endParaRPr lang="en-US"/>
          </a:p>
        </p:txBody>
      </p:sp>
    </p:spTree>
    <p:extLst>
      <p:ext uri="{BB962C8B-B14F-4D97-AF65-F5344CB8AC3E}">
        <p14:creationId xmlns:p14="http://schemas.microsoft.com/office/powerpoint/2010/main" val="4118802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4DA06D-02B4-41E4-9514-2F9D76CFCB04}" type="datetimeFigureOut">
              <a:rPr lang="en-US" smtClean="0"/>
              <a:t>2/13/2013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A6AE19-A14E-4D21-8361-20D7CD08C498}" type="slidenum">
              <a:rPr lang="en-US" smtClean="0"/>
              <a:t>‹#›</a:t>
            </a:fld>
            <a:endParaRPr lang="en-US"/>
          </a:p>
        </p:txBody>
      </p:sp>
    </p:spTree>
    <p:extLst>
      <p:ext uri="{BB962C8B-B14F-4D97-AF65-F5344CB8AC3E}">
        <p14:creationId xmlns:p14="http://schemas.microsoft.com/office/powerpoint/2010/main" val="3691030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4DA06D-02B4-41E4-9514-2F9D76CFCB04}" type="datetimeFigureOut">
              <a:rPr lang="en-US" smtClean="0"/>
              <a:t>2/13/2013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A6AE19-A14E-4D21-8361-20D7CD08C498}" type="slidenum">
              <a:rPr lang="en-US" smtClean="0"/>
              <a:t>‹#›</a:t>
            </a:fld>
            <a:endParaRPr lang="en-US"/>
          </a:p>
        </p:txBody>
      </p:sp>
    </p:spTree>
    <p:extLst>
      <p:ext uri="{BB962C8B-B14F-4D97-AF65-F5344CB8AC3E}">
        <p14:creationId xmlns:p14="http://schemas.microsoft.com/office/powerpoint/2010/main" val="1199321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4DA06D-02B4-41E4-9514-2F9D76CFCB04}" type="datetimeFigureOut">
              <a:rPr lang="en-US" smtClean="0"/>
              <a:t>2/13/2013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A6AE19-A14E-4D21-8361-20D7CD08C498}" type="slidenum">
              <a:rPr lang="en-US" smtClean="0"/>
              <a:t>‹#›</a:t>
            </a:fld>
            <a:endParaRPr lang="en-US"/>
          </a:p>
        </p:txBody>
      </p:sp>
    </p:spTree>
    <p:extLst>
      <p:ext uri="{BB962C8B-B14F-4D97-AF65-F5344CB8AC3E}">
        <p14:creationId xmlns:p14="http://schemas.microsoft.com/office/powerpoint/2010/main" val="1448908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4DA06D-02B4-41E4-9514-2F9D76CFCB04}" type="datetimeFigureOut">
              <a:rPr lang="en-US" smtClean="0"/>
              <a:t>2/13/2013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A6AE19-A14E-4D21-8361-20D7CD08C498}" type="slidenum">
              <a:rPr lang="en-US" smtClean="0"/>
              <a:t>‹#›</a:t>
            </a:fld>
            <a:endParaRPr lang="en-US"/>
          </a:p>
        </p:txBody>
      </p:sp>
    </p:spTree>
    <p:extLst>
      <p:ext uri="{BB962C8B-B14F-4D97-AF65-F5344CB8AC3E}">
        <p14:creationId xmlns:p14="http://schemas.microsoft.com/office/powerpoint/2010/main" val="1713329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4DA06D-02B4-41E4-9514-2F9D76CFCB04}" type="datetimeFigureOut">
              <a:rPr lang="en-US" smtClean="0"/>
              <a:t>2/13/2013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A6AE19-A14E-4D21-8361-20D7CD08C498}" type="slidenum">
              <a:rPr lang="en-US" smtClean="0"/>
              <a:t>‹#›</a:t>
            </a:fld>
            <a:endParaRPr lang="en-US"/>
          </a:p>
        </p:txBody>
      </p:sp>
    </p:spTree>
    <p:extLst>
      <p:ext uri="{BB962C8B-B14F-4D97-AF65-F5344CB8AC3E}">
        <p14:creationId xmlns:p14="http://schemas.microsoft.com/office/powerpoint/2010/main" val="26646218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oleObject" Target="../embeddings/oleObject27.bin"/><Relationship Id="rId7"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30.wmf"/><Relationship Id="rId5" Type="http://schemas.openxmlformats.org/officeDocument/2006/relationships/oleObject" Target="../embeddings/oleObject28.bin"/><Relationship Id="rId10" Type="http://schemas.openxmlformats.org/officeDocument/2006/relationships/image" Target="../media/image32.wmf"/><Relationship Id="rId4" Type="http://schemas.openxmlformats.org/officeDocument/2006/relationships/image" Target="../media/image29.wmf"/><Relationship Id="rId9" Type="http://schemas.openxmlformats.org/officeDocument/2006/relationships/oleObject" Target="../embeddings/oleObject30.bin"/></Relationships>
</file>

<file path=ppt/slides/_rels/slide12.xml.rels><?xml version="1.0" encoding="UTF-8" standalone="yes"?>
<Relationships xmlns="http://schemas.openxmlformats.org/package/2006/relationships"><Relationship Id="rId8" Type="http://schemas.openxmlformats.org/officeDocument/2006/relationships/image" Target="../media/image35.wmf"/><Relationship Id="rId13" Type="http://schemas.openxmlformats.org/officeDocument/2006/relationships/oleObject" Target="../embeddings/oleObject36.bin"/><Relationship Id="rId3" Type="http://schemas.openxmlformats.org/officeDocument/2006/relationships/oleObject" Target="../embeddings/oleObject31.bin"/><Relationship Id="rId7" Type="http://schemas.openxmlformats.org/officeDocument/2006/relationships/oleObject" Target="../embeddings/oleObject33.bin"/><Relationship Id="rId12" Type="http://schemas.openxmlformats.org/officeDocument/2006/relationships/image" Target="../media/image37.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34.wmf"/><Relationship Id="rId11" Type="http://schemas.openxmlformats.org/officeDocument/2006/relationships/oleObject" Target="../embeddings/oleObject35.bin"/><Relationship Id="rId5" Type="http://schemas.openxmlformats.org/officeDocument/2006/relationships/oleObject" Target="../embeddings/oleObject32.bin"/><Relationship Id="rId10" Type="http://schemas.openxmlformats.org/officeDocument/2006/relationships/image" Target="../media/image36.wmf"/><Relationship Id="rId4" Type="http://schemas.openxmlformats.org/officeDocument/2006/relationships/image" Target="../media/image33.wmf"/><Relationship Id="rId9" Type="http://schemas.openxmlformats.org/officeDocument/2006/relationships/oleObject" Target="../embeddings/oleObject34.bin"/><Relationship Id="rId14" Type="http://schemas.openxmlformats.org/officeDocument/2006/relationships/image" Target="../media/image38.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41.wmf"/><Relationship Id="rId13" Type="http://schemas.openxmlformats.org/officeDocument/2006/relationships/oleObject" Target="../embeddings/oleObject42.bin"/><Relationship Id="rId18" Type="http://schemas.openxmlformats.org/officeDocument/2006/relationships/image" Target="../media/image46.wmf"/><Relationship Id="rId3" Type="http://schemas.openxmlformats.org/officeDocument/2006/relationships/oleObject" Target="../embeddings/oleObject37.bin"/><Relationship Id="rId7" Type="http://schemas.openxmlformats.org/officeDocument/2006/relationships/oleObject" Target="../embeddings/oleObject39.bin"/><Relationship Id="rId12" Type="http://schemas.openxmlformats.org/officeDocument/2006/relationships/image" Target="../media/image43.wmf"/><Relationship Id="rId17" Type="http://schemas.openxmlformats.org/officeDocument/2006/relationships/oleObject" Target="../embeddings/oleObject44.bin"/><Relationship Id="rId2" Type="http://schemas.openxmlformats.org/officeDocument/2006/relationships/slideLayout" Target="../slideLayouts/slideLayout2.xml"/><Relationship Id="rId16" Type="http://schemas.openxmlformats.org/officeDocument/2006/relationships/image" Target="../media/image45.wmf"/><Relationship Id="rId1" Type="http://schemas.openxmlformats.org/officeDocument/2006/relationships/vmlDrawing" Target="../drawings/vmlDrawing9.vml"/><Relationship Id="rId6" Type="http://schemas.openxmlformats.org/officeDocument/2006/relationships/image" Target="../media/image40.wmf"/><Relationship Id="rId11" Type="http://schemas.openxmlformats.org/officeDocument/2006/relationships/oleObject" Target="../embeddings/oleObject41.bin"/><Relationship Id="rId5" Type="http://schemas.openxmlformats.org/officeDocument/2006/relationships/oleObject" Target="../embeddings/oleObject38.bin"/><Relationship Id="rId15" Type="http://schemas.openxmlformats.org/officeDocument/2006/relationships/oleObject" Target="../embeddings/oleObject43.bin"/><Relationship Id="rId10" Type="http://schemas.openxmlformats.org/officeDocument/2006/relationships/image" Target="../media/image42.wmf"/><Relationship Id="rId4" Type="http://schemas.openxmlformats.org/officeDocument/2006/relationships/image" Target="../media/image39.wmf"/><Relationship Id="rId9" Type="http://schemas.openxmlformats.org/officeDocument/2006/relationships/oleObject" Target="../embeddings/oleObject40.bin"/><Relationship Id="rId14" Type="http://schemas.openxmlformats.org/officeDocument/2006/relationships/image" Target="../media/image44.wmf"/></Relationships>
</file>

<file path=ppt/slides/_rels/slide16.xml.rels><?xml version="1.0" encoding="UTF-8" standalone="yes"?>
<Relationships xmlns="http://schemas.openxmlformats.org/package/2006/relationships"><Relationship Id="rId8" Type="http://schemas.openxmlformats.org/officeDocument/2006/relationships/image" Target="../media/image49.wmf"/><Relationship Id="rId13" Type="http://schemas.openxmlformats.org/officeDocument/2006/relationships/oleObject" Target="../embeddings/oleObject50.bin"/><Relationship Id="rId18" Type="http://schemas.openxmlformats.org/officeDocument/2006/relationships/image" Target="../media/image54.wmf"/><Relationship Id="rId3" Type="http://schemas.openxmlformats.org/officeDocument/2006/relationships/oleObject" Target="../embeddings/oleObject45.bin"/><Relationship Id="rId21" Type="http://schemas.openxmlformats.org/officeDocument/2006/relationships/oleObject" Target="../embeddings/oleObject54.bin"/><Relationship Id="rId7" Type="http://schemas.openxmlformats.org/officeDocument/2006/relationships/oleObject" Target="../embeddings/oleObject47.bin"/><Relationship Id="rId12" Type="http://schemas.openxmlformats.org/officeDocument/2006/relationships/image" Target="../media/image51.wmf"/><Relationship Id="rId17" Type="http://schemas.openxmlformats.org/officeDocument/2006/relationships/oleObject" Target="../embeddings/oleObject52.bin"/><Relationship Id="rId2" Type="http://schemas.openxmlformats.org/officeDocument/2006/relationships/slideLayout" Target="../slideLayouts/slideLayout2.xml"/><Relationship Id="rId16" Type="http://schemas.openxmlformats.org/officeDocument/2006/relationships/image" Target="../media/image53.wmf"/><Relationship Id="rId20" Type="http://schemas.openxmlformats.org/officeDocument/2006/relationships/image" Target="../media/image55.wmf"/><Relationship Id="rId1" Type="http://schemas.openxmlformats.org/officeDocument/2006/relationships/vmlDrawing" Target="../drawings/vmlDrawing10.vml"/><Relationship Id="rId6" Type="http://schemas.openxmlformats.org/officeDocument/2006/relationships/image" Target="../media/image48.wmf"/><Relationship Id="rId11" Type="http://schemas.openxmlformats.org/officeDocument/2006/relationships/oleObject" Target="../embeddings/oleObject49.bin"/><Relationship Id="rId24" Type="http://schemas.openxmlformats.org/officeDocument/2006/relationships/image" Target="../media/image57.wmf"/><Relationship Id="rId5" Type="http://schemas.openxmlformats.org/officeDocument/2006/relationships/oleObject" Target="../embeddings/oleObject46.bin"/><Relationship Id="rId15" Type="http://schemas.openxmlformats.org/officeDocument/2006/relationships/oleObject" Target="../embeddings/oleObject51.bin"/><Relationship Id="rId23" Type="http://schemas.openxmlformats.org/officeDocument/2006/relationships/oleObject" Target="../embeddings/oleObject55.bin"/><Relationship Id="rId10" Type="http://schemas.openxmlformats.org/officeDocument/2006/relationships/image" Target="../media/image50.wmf"/><Relationship Id="rId19" Type="http://schemas.openxmlformats.org/officeDocument/2006/relationships/oleObject" Target="../embeddings/oleObject53.bin"/><Relationship Id="rId4" Type="http://schemas.openxmlformats.org/officeDocument/2006/relationships/image" Target="../media/image47.wmf"/><Relationship Id="rId9" Type="http://schemas.openxmlformats.org/officeDocument/2006/relationships/oleObject" Target="../embeddings/oleObject48.bin"/><Relationship Id="rId14" Type="http://schemas.openxmlformats.org/officeDocument/2006/relationships/image" Target="../media/image52.wmf"/><Relationship Id="rId22" Type="http://schemas.openxmlformats.org/officeDocument/2006/relationships/image" Target="../media/image56.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56.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58.wmf"/></Relationships>
</file>

<file path=ppt/slides/_rels/slide18.xml.rels><?xml version="1.0" encoding="UTF-8" standalone="yes"?>
<Relationships xmlns="http://schemas.openxmlformats.org/package/2006/relationships"><Relationship Id="rId8" Type="http://schemas.openxmlformats.org/officeDocument/2006/relationships/image" Target="../media/image61.wmf"/><Relationship Id="rId13" Type="http://schemas.openxmlformats.org/officeDocument/2006/relationships/oleObject" Target="../embeddings/oleObject62.bin"/><Relationship Id="rId18" Type="http://schemas.openxmlformats.org/officeDocument/2006/relationships/image" Target="../media/image66.wmf"/><Relationship Id="rId3" Type="http://schemas.openxmlformats.org/officeDocument/2006/relationships/oleObject" Target="../embeddings/oleObject57.bin"/><Relationship Id="rId21" Type="http://schemas.openxmlformats.org/officeDocument/2006/relationships/oleObject" Target="../embeddings/oleObject66.bin"/><Relationship Id="rId7" Type="http://schemas.openxmlformats.org/officeDocument/2006/relationships/oleObject" Target="../embeddings/oleObject59.bin"/><Relationship Id="rId12" Type="http://schemas.openxmlformats.org/officeDocument/2006/relationships/image" Target="../media/image63.wmf"/><Relationship Id="rId17" Type="http://schemas.openxmlformats.org/officeDocument/2006/relationships/oleObject" Target="../embeddings/oleObject64.bin"/><Relationship Id="rId2" Type="http://schemas.openxmlformats.org/officeDocument/2006/relationships/slideLayout" Target="../slideLayouts/slideLayout2.xml"/><Relationship Id="rId16" Type="http://schemas.openxmlformats.org/officeDocument/2006/relationships/image" Target="../media/image65.wmf"/><Relationship Id="rId20" Type="http://schemas.openxmlformats.org/officeDocument/2006/relationships/image" Target="../media/image67.wmf"/><Relationship Id="rId1" Type="http://schemas.openxmlformats.org/officeDocument/2006/relationships/vmlDrawing" Target="../drawings/vmlDrawing12.vml"/><Relationship Id="rId6" Type="http://schemas.openxmlformats.org/officeDocument/2006/relationships/image" Target="../media/image60.wmf"/><Relationship Id="rId11" Type="http://schemas.openxmlformats.org/officeDocument/2006/relationships/oleObject" Target="../embeddings/oleObject61.bin"/><Relationship Id="rId5" Type="http://schemas.openxmlformats.org/officeDocument/2006/relationships/oleObject" Target="../embeddings/oleObject58.bin"/><Relationship Id="rId15" Type="http://schemas.openxmlformats.org/officeDocument/2006/relationships/oleObject" Target="../embeddings/oleObject63.bin"/><Relationship Id="rId10" Type="http://schemas.openxmlformats.org/officeDocument/2006/relationships/image" Target="../media/image62.wmf"/><Relationship Id="rId19" Type="http://schemas.openxmlformats.org/officeDocument/2006/relationships/oleObject" Target="../embeddings/oleObject65.bin"/><Relationship Id="rId4" Type="http://schemas.openxmlformats.org/officeDocument/2006/relationships/image" Target="../media/image59.wmf"/><Relationship Id="rId9" Type="http://schemas.openxmlformats.org/officeDocument/2006/relationships/oleObject" Target="../embeddings/oleObject60.bin"/><Relationship Id="rId14" Type="http://schemas.openxmlformats.org/officeDocument/2006/relationships/image" Target="../media/image64.wmf"/><Relationship Id="rId22" Type="http://schemas.openxmlformats.org/officeDocument/2006/relationships/image" Target="../media/image68.wmf"/></Relationships>
</file>

<file path=ppt/slides/_rels/slide19.xml.rels><?xml version="1.0" encoding="UTF-8" standalone="yes"?>
<Relationships xmlns="http://schemas.openxmlformats.org/package/2006/relationships"><Relationship Id="rId8" Type="http://schemas.openxmlformats.org/officeDocument/2006/relationships/image" Target="../media/image71.wmf"/><Relationship Id="rId13" Type="http://schemas.openxmlformats.org/officeDocument/2006/relationships/oleObject" Target="../embeddings/oleObject72.bin"/><Relationship Id="rId18" Type="http://schemas.openxmlformats.org/officeDocument/2006/relationships/image" Target="../media/image76.wmf"/><Relationship Id="rId26" Type="http://schemas.openxmlformats.org/officeDocument/2006/relationships/image" Target="../media/image80.wmf"/><Relationship Id="rId3" Type="http://schemas.openxmlformats.org/officeDocument/2006/relationships/oleObject" Target="../embeddings/oleObject67.bin"/><Relationship Id="rId21" Type="http://schemas.openxmlformats.org/officeDocument/2006/relationships/oleObject" Target="../embeddings/oleObject76.bin"/><Relationship Id="rId7" Type="http://schemas.openxmlformats.org/officeDocument/2006/relationships/oleObject" Target="../embeddings/oleObject69.bin"/><Relationship Id="rId12" Type="http://schemas.openxmlformats.org/officeDocument/2006/relationships/image" Target="../media/image73.wmf"/><Relationship Id="rId17" Type="http://schemas.openxmlformats.org/officeDocument/2006/relationships/oleObject" Target="../embeddings/oleObject74.bin"/><Relationship Id="rId25" Type="http://schemas.openxmlformats.org/officeDocument/2006/relationships/oleObject" Target="../embeddings/oleObject78.bin"/><Relationship Id="rId2" Type="http://schemas.openxmlformats.org/officeDocument/2006/relationships/slideLayout" Target="../slideLayouts/slideLayout2.xml"/><Relationship Id="rId16" Type="http://schemas.openxmlformats.org/officeDocument/2006/relationships/image" Target="../media/image75.wmf"/><Relationship Id="rId20" Type="http://schemas.openxmlformats.org/officeDocument/2006/relationships/image" Target="../media/image77.wmf"/><Relationship Id="rId1" Type="http://schemas.openxmlformats.org/officeDocument/2006/relationships/vmlDrawing" Target="../drawings/vmlDrawing13.vml"/><Relationship Id="rId6" Type="http://schemas.openxmlformats.org/officeDocument/2006/relationships/image" Target="../media/image70.wmf"/><Relationship Id="rId11" Type="http://schemas.openxmlformats.org/officeDocument/2006/relationships/oleObject" Target="../embeddings/oleObject71.bin"/><Relationship Id="rId24" Type="http://schemas.openxmlformats.org/officeDocument/2006/relationships/image" Target="../media/image79.wmf"/><Relationship Id="rId5" Type="http://schemas.openxmlformats.org/officeDocument/2006/relationships/oleObject" Target="../embeddings/oleObject68.bin"/><Relationship Id="rId15" Type="http://schemas.openxmlformats.org/officeDocument/2006/relationships/oleObject" Target="../embeddings/oleObject73.bin"/><Relationship Id="rId23" Type="http://schemas.openxmlformats.org/officeDocument/2006/relationships/oleObject" Target="../embeddings/oleObject77.bin"/><Relationship Id="rId28" Type="http://schemas.openxmlformats.org/officeDocument/2006/relationships/image" Target="../media/image81.wmf"/><Relationship Id="rId10" Type="http://schemas.openxmlformats.org/officeDocument/2006/relationships/image" Target="../media/image72.wmf"/><Relationship Id="rId19" Type="http://schemas.openxmlformats.org/officeDocument/2006/relationships/oleObject" Target="../embeddings/oleObject75.bin"/><Relationship Id="rId4" Type="http://schemas.openxmlformats.org/officeDocument/2006/relationships/image" Target="../media/image69.wmf"/><Relationship Id="rId9" Type="http://schemas.openxmlformats.org/officeDocument/2006/relationships/oleObject" Target="../embeddings/oleObject70.bin"/><Relationship Id="rId14" Type="http://schemas.openxmlformats.org/officeDocument/2006/relationships/image" Target="../media/image74.wmf"/><Relationship Id="rId22" Type="http://schemas.openxmlformats.org/officeDocument/2006/relationships/image" Target="../media/image78.wmf"/><Relationship Id="rId27" Type="http://schemas.openxmlformats.org/officeDocument/2006/relationships/oleObject" Target="../embeddings/oleObject79.bin"/></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80.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82.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81.bin"/><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image" Target="../media/image84.emf"/><Relationship Id="rId4" Type="http://schemas.openxmlformats.org/officeDocument/2006/relationships/image" Target="../media/image83.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image" Target="../media/image87.wmf"/><Relationship Id="rId3" Type="http://schemas.openxmlformats.org/officeDocument/2006/relationships/oleObject" Target="../embeddings/oleObject82.bin"/><Relationship Id="rId7" Type="http://schemas.openxmlformats.org/officeDocument/2006/relationships/oleObject" Target="../embeddings/oleObject84.bin"/><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image" Target="../media/image86.wmf"/><Relationship Id="rId5" Type="http://schemas.openxmlformats.org/officeDocument/2006/relationships/oleObject" Target="../embeddings/oleObject83.bin"/><Relationship Id="rId10" Type="http://schemas.openxmlformats.org/officeDocument/2006/relationships/image" Target="../media/image88.wmf"/><Relationship Id="rId4" Type="http://schemas.openxmlformats.org/officeDocument/2006/relationships/image" Target="../media/image85.wmf"/><Relationship Id="rId9" Type="http://schemas.openxmlformats.org/officeDocument/2006/relationships/oleObject" Target="../embeddings/oleObject85.bin"/></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image" Target="../media/image91.wmf"/><Relationship Id="rId3" Type="http://schemas.openxmlformats.org/officeDocument/2006/relationships/oleObject" Target="../embeddings/oleObject86.bin"/><Relationship Id="rId7" Type="http://schemas.openxmlformats.org/officeDocument/2006/relationships/oleObject" Target="../embeddings/oleObject88.bin"/><Relationship Id="rId12" Type="http://schemas.openxmlformats.org/officeDocument/2006/relationships/image" Target="../media/image93.wmf"/><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image" Target="../media/image90.wmf"/><Relationship Id="rId11" Type="http://schemas.openxmlformats.org/officeDocument/2006/relationships/oleObject" Target="../embeddings/oleObject90.bin"/><Relationship Id="rId5" Type="http://schemas.openxmlformats.org/officeDocument/2006/relationships/oleObject" Target="../embeddings/oleObject87.bin"/><Relationship Id="rId10" Type="http://schemas.openxmlformats.org/officeDocument/2006/relationships/image" Target="../media/image92.wmf"/><Relationship Id="rId4" Type="http://schemas.openxmlformats.org/officeDocument/2006/relationships/image" Target="../media/image89.wmf"/><Relationship Id="rId9" Type="http://schemas.openxmlformats.org/officeDocument/2006/relationships/oleObject" Target="../embeddings/oleObject89.bin"/></Relationships>
</file>

<file path=ppt/slides/_rels/slide29.xml.rels><?xml version="1.0" encoding="UTF-8" standalone="yes"?>
<Relationships xmlns="http://schemas.openxmlformats.org/package/2006/relationships"><Relationship Id="rId8" Type="http://schemas.openxmlformats.org/officeDocument/2006/relationships/image" Target="../media/image96.wmf"/><Relationship Id="rId3" Type="http://schemas.openxmlformats.org/officeDocument/2006/relationships/oleObject" Target="../embeddings/oleObject91.bin"/><Relationship Id="rId7" Type="http://schemas.openxmlformats.org/officeDocument/2006/relationships/oleObject" Target="../embeddings/oleObject93.bin"/><Relationship Id="rId12" Type="http://schemas.openxmlformats.org/officeDocument/2006/relationships/image" Target="../media/image98.wmf"/><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image" Target="../media/image95.wmf"/><Relationship Id="rId11" Type="http://schemas.openxmlformats.org/officeDocument/2006/relationships/oleObject" Target="../embeddings/oleObject95.bin"/><Relationship Id="rId5" Type="http://schemas.openxmlformats.org/officeDocument/2006/relationships/oleObject" Target="../embeddings/oleObject92.bin"/><Relationship Id="rId10" Type="http://schemas.openxmlformats.org/officeDocument/2006/relationships/image" Target="../media/image97.wmf"/><Relationship Id="rId4" Type="http://schemas.openxmlformats.org/officeDocument/2006/relationships/image" Target="../media/image94.wmf"/><Relationship Id="rId9" Type="http://schemas.openxmlformats.org/officeDocument/2006/relationships/oleObject" Target="../embeddings/oleObject94.bin"/></Relationships>
</file>

<file path=ppt/slides/_rels/slide3.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10" Type="http://schemas.openxmlformats.org/officeDocument/2006/relationships/image" Target="../media/image6.wmf"/><Relationship Id="rId4" Type="http://schemas.openxmlformats.org/officeDocument/2006/relationships/image" Target="../media/image3.wmf"/><Relationship Id="rId9" Type="http://schemas.openxmlformats.org/officeDocument/2006/relationships/oleObject" Target="../embeddings/oleObject4.bin"/></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image" Target="../media/image101.wmf"/><Relationship Id="rId3" Type="http://schemas.openxmlformats.org/officeDocument/2006/relationships/oleObject" Target="../embeddings/oleObject96.bin"/><Relationship Id="rId7" Type="http://schemas.openxmlformats.org/officeDocument/2006/relationships/oleObject" Target="../embeddings/oleObject98.bin"/><Relationship Id="rId12" Type="http://schemas.openxmlformats.org/officeDocument/2006/relationships/image" Target="../media/image103.wmf"/><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100.wmf"/><Relationship Id="rId11" Type="http://schemas.openxmlformats.org/officeDocument/2006/relationships/oleObject" Target="../embeddings/oleObject100.bin"/><Relationship Id="rId5" Type="http://schemas.openxmlformats.org/officeDocument/2006/relationships/oleObject" Target="../embeddings/oleObject97.bin"/><Relationship Id="rId10" Type="http://schemas.openxmlformats.org/officeDocument/2006/relationships/image" Target="../media/image102.wmf"/><Relationship Id="rId4" Type="http://schemas.openxmlformats.org/officeDocument/2006/relationships/image" Target="../media/image99.wmf"/><Relationship Id="rId9" Type="http://schemas.openxmlformats.org/officeDocument/2006/relationships/oleObject" Target="../embeddings/oleObject99.bin"/></Relationships>
</file>

<file path=ppt/slides/_rels/slide33.xml.rels><?xml version="1.0" encoding="UTF-8" standalone="yes"?>
<Relationships xmlns="http://schemas.openxmlformats.org/package/2006/relationships"><Relationship Id="rId8" Type="http://schemas.openxmlformats.org/officeDocument/2006/relationships/image" Target="../media/image106.wmf"/><Relationship Id="rId3" Type="http://schemas.openxmlformats.org/officeDocument/2006/relationships/oleObject" Target="../embeddings/oleObject101.bin"/><Relationship Id="rId7" Type="http://schemas.openxmlformats.org/officeDocument/2006/relationships/oleObject" Target="../embeddings/oleObject103.bin"/><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image" Target="../media/image105.wmf"/><Relationship Id="rId5" Type="http://schemas.openxmlformats.org/officeDocument/2006/relationships/oleObject" Target="../embeddings/oleObject102.bin"/><Relationship Id="rId4" Type="http://schemas.openxmlformats.org/officeDocument/2006/relationships/image" Target="../media/image104.w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image" Target="../media/image109.wmf"/><Relationship Id="rId13" Type="http://schemas.openxmlformats.org/officeDocument/2006/relationships/oleObject" Target="../embeddings/oleObject109.bin"/><Relationship Id="rId18" Type="http://schemas.openxmlformats.org/officeDocument/2006/relationships/image" Target="../media/image114.wmf"/><Relationship Id="rId3" Type="http://schemas.openxmlformats.org/officeDocument/2006/relationships/oleObject" Target="../embeddings/oleObject104.bin"/><Relationship Id="rId7" Type="http://schemas.openxmlformats.org/officeDocument/2006/relationships/oleObject" Target="../embeddings/oleObject106.bin"/><Relationship Id="rId12" Type="http://schemas.openxmlformats.org/officeDocument/2006/relationships/image" Target="../media/image111.wmf"/><Relationship Id="rId17" Type="http://schemas.openxmlformats.org/officeDocument/2006/relationships/oleObject" Target="../embeddings/oleObject111.bin"/><Relationship Id="rId2" Type="http://schemas.openxmlformats.org/officeDocument/2006/relationships/slideLayout" Target="../slideLayouts/slideLayout2.xml"/><Relationship Id="rId16" Type="http://schemas.openxmlformats.org/officeDocument/2006/relationships/image" Target="../media/image113.wmf"/><Relationship Id="rId1" Type="http://schemas.openxmlformats.org/officeDocument/2006/relationships/vmlDrawing" Target="../drawings/vmlDrawing21.vml"/><Relationship Id="rId6" Type="http://schemas.openxmlformats.org/officeDocument/2006/relationships/image" Target="../media/image108.wmf"/><Relationship Id="rId11" Type="http://schemas.openxmlformats.org/officeDocument/2006/relationships/oleObject" Target="../embeddings/oleObject108.bin"/><Relationship Id="rId5" Type="http://schemas.openxmlformats.org/officeDocument/2006/relationships/oleObject" Target="../embeddings/oleObject105.bin"/><Relationship Id="rId15" Type="http://schemas.openxmlformats.org/officeDocument/2006/relationships/oleObject" Target="../embeddings/oleObject110.bin"/><Relationship Id="rId10" Type="http://schemas.openxmlformats.org/officeDocument/2006/relationships/image" Target="../media/image110.wmf"/><Relationship Id="rId4" Type="http://schemas.openxmlformats.org/officeDocument/2006/relationships/image" Target="../media/image107.wmf"/><Relationship Id="rId9" Type="http://schemas.openxmlformats.org/officeDocument/2006/relationships/oleObject" Target="../embeddings/oleObject107.bin"/><Relationship Id="rId14" Type="http://schemas.openxmlformats.org/officeDocument/2006/relationships/image" Target="../media/image112.wmf"/></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12.bin"/><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image" Target="../media/image116.wmf"/><Relationship Id="rId5" Type="http://schemas.openxmlformats.org/officeDocument/2006/relationships/oleObject" Target="../embeddings/oleObject113.bin"/><Relationship Id="rId4" Type="http://schemas.openxmlformats.org/officeDocument/2006/relationships/image" Target="../media/image115.wmf"/></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114.bin"/><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image" Target="../media/image118.wmf"/><Relationship Id="rId5" Type="http://schemas.openxmlformats.org/officeDocument/2006/relationships/oleObject" Target="../embeddings/oleObject115.bin"/><Relationship Id="rId4" Type="http://schemas.openxmlformats.org/officeDocument/2006/relationships/image" Target="../media/image117.wmf"/></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116.bin"/><Relationship Id="rId2" Type="http://schemas.openxmlformats.org/officeDocument/2006/relationships/slideLayout" Target="../slideLayouts/slideLayout2.xml"/><Relationship Id="rId1" Type="http://schemas.openxmlformats.org/officeDocument/2006/relationships/vmlDrawing" Target="../drawings/vmlDrawing24.vml"/><Relationship Id="rId4" Type="http://schemas.openxmlformats.org/officeDocument/2006/relationships/image" Target="../media/image119.wmf"/></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117.bin"/><Relationship Id="rId2" Type="http://schemas.openxmlformats.org/officeDocument/2006/relationships/slideLayout" Target="../slideLayouts/slideLayout2.xml"/><Relationship Id="rId1" Type="http://schemas.openxmlformats.org/officeDocument/2006/relationships/vmlDrawing" Target="../drawings/vmlDrawing25.vml"/><Relationship Id="rId4" Type="http://schemas.openxmlformats.org/officeDocument/2006/relationships/image" Target="../media/image120.wmf"/></Relationships>
</file>

<file path=ppt/slides/_rels/slide4.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wmf"/><Relationship Id="rId5" Type="http://schemas.openxmlformats.org/officeDocument/2006/relationships/oleObject" Target="../embeddings/oleObject6.bin"/><Relationship Id="rId4" Type="http://schemas.openxmlformats.org/officeDocument/2006/relationships/image" Target="../media/image7.wmf"/></Relationships>
</file>

<file path=ppt/slides/_rels/slide40.xml.rels><?xml version="1.0" encoding="UTF-8" standalone="yes"?>
<Relationships xmlns="http://schemas.openxmlformats.org/package/2006/relationships"><Relationship Id="rId8" Type="http://schemas.openxmlformats.org/officeDocument/2006/relationships/image" Target="../media/image123.wmf"/><Relationship Id="rId3" Type="http://schemas.openxmlformats.org/officeDocument/2006/relationships/oleObject" Target="../embeddings/oleObject118.bin"/><Relationship Id="rId7" Type="http://schemas.openxmlformats.org/officeDocument/2006/relationships/oleObject" Target="../embeddings/oleObject120.bin"/><Relationship Id="rId2" Type="http://schemas.openxmlformats.org/officeDocument/2006/relationships/slideLayout" Target="../slideLayouts/slideLayout2.xml"/><Relationship Id="rId1" Type="http://schemas.openxmlformats.org/officeDocument/2006/relationships/vmlDrawing" Target="../drawings/vmlDrawing26.vml"/><Relationship Id="rId6" Type="http://schemas.openxmlformats.org/officeDocument/2006/relationships/image" Target="../media/image122.wmf"/><Relationship Id="rId5" Type="http://schemas.openxmlformats.org/officeDocument/2006/relationships/oleObject" Target="../embeddings/oleObject119.bin"/><Relationship Id="rId10" Type="http://schemas.openxmlformats.org/officeDocument/2006/relationships/image" Target="../media/image124.wmf"/><Relationship Id="rId4" Type="http://schemas.openxmlformats.org/officeDocument/2006/relationships/image" Target="../media/image121.wmf"/><Relationship Id="rId9" Type="http://schemas.openxmlformats.org/officeDocument/2006/relationships/oleObject" Target="../embeddings/oleObject121.bin"/></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122.bin"/><Relationship Id="rId2" Type="http://schemas.openxmlformats.org/officeDocument/2006/relationships/slideLayout" Target="../slideLayouts/slideLayout2.xml"/><Relationship Id="rId1" Type="http://schemas.openxmlformats.org/officeDocument/2006/relationships/vmlDrawing" Target="../drawings/vmlDrawing27.vml"/><Relationship Id="rId4" Type="http://schemas.openxmlformats.org/officeDocument/2006/relationships/image" Target="../media/image44.wmf"/></Relationships>
</file>

<file path=ppt/slides/_rels/slide5.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8.bin"/><Relationship Id="rId7" Type="http://schemas.openxmlformats.org/officeDocument/2006/relationships/oleObject" Target="../embeddings/oleObject10.bin"/><Relationship Id="rId12" Type="http://schemas.openxmlformats.org/officeDocument/2006/relationships/image" Target="../media/image14.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1.wmf"/><Relationship Id="rId11" Type="http://schemas.openxmlformats.org/officeDocument/2006/relationships/oleObject" Target="../embeddings/oleObject12.bin"/><Relationship Id="rId5" Type="http://schemas.openxmlformats.org/officeDocument/2006/relationships/oleObject" Target="../embeddings/oleObject9.bin"/><Relationship Id="rId10" Type="http://schemas.openxmlformats.org/officeDocument/2006/relationships/image" Target="../media/image13.wmf"/><Relationship Id="rId4" Type="http://schemas.openxmlformats.org/officeDocument/2006/relationships/image" Target="../media/image10.wmf"/><Relationship Id="rId9" Type="http://schemas.openxmlformats.org/officeDocument/2006/relationships/oleObject" Target="../embeddings/oleObject11.bin"/></Relationships>
</file>

<file path=ppt/slides/_rels/slide6.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13.bin"/><Relationship Id="rId7" Type="http://schemas.openxmlformats.org/officeDocument/2006/relationships/oleObject" Target="../embeddings/oleObject15.bin"/><Relationship Id="rId12" Type="http://schemas.openxmlformats.org/officeDocument/2006/relationships/image" Target="../media/image19.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6.wmf"/><Relationship Id="rId11" Type="http://schemas.openxmlformats.org/officeDocument/2006/relationships/oleObject" Target="../embeddings/oleObject17.bin"/><Relationship Id="rId5" Type="http://schemas.openxmlformats.org/officeDocument/2006/relationships/oleObject" Target="../embeddings/oleObject14.bin"/><Relationship Id="rId10" Type="http://schemas.openxmlformats.org/officeDocument/2006/relationships/image" Target="../media/image18.wmf"/><Relationship Id="rId4" Type="http://schemas.openxmlformats.org/officeDocument/2006/relationships/image" Target="../media/image15.wmf"/><Relationship Id="rId9" Type="http://schemas.openxmlformats.org/officeDocument/2006/relationships/oleObject" Target="../embeddings/oleObject16.bin"/></Relationships>
</file>

<file path=ppt/slides/_rels/slide7.x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oleObject" Target="../embeddings/oleObject18.bin"/><Relationship Id="rId7"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21.wmf"/><Relationship Id="rId5" Type="http://schemas.openxmlformats.org/officeDocument/2006/relationships/oleObject" Target="../embeddings/oleObject19.bin"/><Relationship Id="rId4" Type="http://schemas.openxmlformats.org/officeDocument/2006/relationships/image" Target="../media/image20.wmf"/></Relationships>
</file>

<file path=ppt/slides/_rels/slide8.xml.rels><?xml version="1.0" encoding="UTF-8" standalone="yes"?>
<Relationships xmlns="http://schemas.openxmlformats.org/package/2006/relationships"><Relationship Id="rId8" Type="http://schemas.openxmlformats.org/officeDocument/2006/relationships/image" Target="../media/image25.wmf"/><Relationship Id="rId13" Type="http://schemas.openxmlformats.org/officeDocument/2006/relationships/oleObject" Target="../embeddings/oleObject26.bin"/><Relationship Id="rId3" Type="http://schemas.openxmlformats.org/officeDocument/2006/relationships/oleObject" Target="../embeddings/oleObject21.bin"/><Relationship Id="rId7" Type="http://schemas.openxmlformats.org/officeDocument/2006/relationships/oleObject" Target="../embeddings/oleObject23.bin"/><Relationship Id="rId12" Type="http://schemas.openxmlformats.org/officeDocument/2006/relationships/image" Target="../media/image27.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24.wmf"/><Relationship Id="rId11" Type="http://schemas.openxmlformats.org/officeDocument/2006/relationships/oleObject" Target="../embeddings/oleObject25.bin"/><Relationship Id="rId5" Type="http://schemas.openxmlformats.org/officeDocument/2006/relationships/oleObject" Target="../embeddings/oleObject22.bin"/><Relationship Id="rId10" Type="http://schemas.openxmlformats.org/officeDocument/2006/relationships/image" Target="../media/image26.wmf"/><Relationship Id="rId4" Type="http://schemas.openxmlformats.org/officeDocument/2006/relationships/image" Target="../media/image23.wmf"/><Relationship Id="rId9" Type="http://schemas.openxmlformats.org/officeDocument/2006/relationships/oleObject" Target="../embeddings/oleObject24.bin"/><Relationship Id="rId14" Type="http://schemas.openxmlformats.org/officeDocument/2006/relationships/image" Target="../media/image28.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Penyelesaian</a:t>
            </a: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LUN 2013</a:t>
            </a: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Subtitle 2"/>
          <p:cNvSpPr>
            <a:spLocks noGrp="1"/>
          </p:cNvSpPr>
          <p:nvPr>
            <p:ph type="subTitle" idx="1"/>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8000" b="1" spc="50" dirty="0" err="1" smtClean="0">
                <a:ln w="11430"/>
                <a:solidFill>
                  <a:srgbClr val="00B050"/>
                </a:solidFill>
                <a:effectLst>
                  <a:outerShdw blurRad="76200" dist="50800" dir="5400000" algn="tl" rotWithShape="0">
                    <a:srgbClr val="000000">
                      <a:alpha val="65000"/>
                    </a:srgbClr>
                  </a:outerShdw>
                </a:effectLst>
              </a:rPr>
              <a:t>Paket</a:t>
            </a:r>
            <a:r>
              <a:rPr lang="en-US" sz="8000" b="1" spc="50" dirty="0" smtClean="0">
                <a:ln w="11430"/>
                <a:solidFill>
                  <a:srgbClr val="00B050"/>
                </a:solidFill>
                <a:effectLst>
                  <a:outerShdw blurRad="76200" dist="50800" dir="5400000" algn="tl" rotWithShape="0">
                    <a:srgbClr val="000000">
                      <a:alpha val="65000"/>
                    </a:srgbClr>
                  </a:outerShdw>
                </a:effectLst>
              </a:rPr>
              <a:t> A</a:t>
            </a:r>
            <a:endParaRPr lang="en-US" sz="8000" b="1" spc="50" dirty="0">
              <a:ln w="11430"/>
              <a:solidFill>
                <a:srgbClr val="00B050"/>
              </a:soli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1908561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676400" y="274638"/>
            <a:ext cx="8229600" cy="1143000"/>
          </a:xfrm>
        </p:spPr>
        <p:txBody>
          <a:bodyPr>
            <a:normAutofit/>
          </a:bodyPr>
          <a:lstStyle/>
          <a:p>
            <a:pPr algn="l"/>
            <a:r>
              <a:rPr lang="en-US" sz="4000" dirty="0" smtClean="0"/>
              <a:t>9. </a:t>
            </a:r>
            <a:r>
              <a:rPr lang="en-US" sz="4000" dirty="0" err="1" smtClean="0"/>
              <a:t>Barisan</a:t>
            </a:r>
            <a:r>
              <a:rPr lang="en-US" sz="4000" dirty="0" smtClean="0"/>
              <a:t>: 4, 7, 10, 13 …</a:t>
            </a:r>
            <a:endParaRPr lang="en-US" sz="40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11" name="TextBox 10"/>
          <p:cNvSpPr txBox="1"/>
          <p:nvPr/>
        </p:nvSpPr>
        <p:spPr>
          <a:xfrm>
            <a:off x="1981200" y="1371600"/>
            <a:ext cx="5638800" cy="707886"/>
          </a:xfrm>
          <a:prstGeom prst="rect">
            <a:avLst/>
          </a:prstGeom>
          <a:noFill/>
        </p:spPr>
        <p:txBody>
          <a:bodyPr wrap="square" rtlCol="0">
            <a:spAutoFit/>
          </a:bodyPr>
          <a:lstStyle/>
          <a:p>
            <a:r>
              <a:rPr lang="en-US" sz="4000" dirty="0" smtClean="0"/>
              <a:t>U</a:t>
            </a:r>
            <a:r>
              <a:rPr lang="en-US" sz="4000" baseline="-25000" dirty="0" smtClean="0"/>
              <a:t>10</a:t>
            </a:r>
            <a:r>
              <a:rPr lang="en-US" sz="4000" dirty="0" smtClean="0"/>
              <a:t> = a + b(n – 1)</a:t>
            </a:r>
            <a:endParaRPr lang="en-US" sz="4000" dirty="0"/>
          </a:p>
        </p:txBody>
      </p:sp>
      <p:sp>
        <p:nvSpPr>
          <p:cNvPr id="24" name="TextBox 23"/>
          <p:cNvSpPr txBox="1"/>
          <p:nvPr/>
        </p:nvSpPr>
        <p:spPr>
          <a:xfrm>
            <a:off x="1988457" y="2286000"/>
            <a:ext cx="5638800" cy="707886"/>
          </a:xfrm>
          <a:prstGeom prst="rect">
            <a:avLst/>
          </a:prstGeom>
          <a:noFill/>
        </p:spPr>
        <p:txBody>
          <a:bodyPr wrap="square" rtlCol="0">
            <a:spAutoFit/>
          </a:bodyPr>
          <a:lstStyle/>
          <a:p>
            <a:r>
              <a:rPr lang="en-US" sz="4000" dirty="0" smtClean="0"/>
              <a:t>U</a:t>
            </a:r>
            <a:r>
              <a:rPr lang="en-US" sz="4000" baseline="-25000" dirty="0" smtClean="0"/>
              <a:t>10</a:t>
            </a:r>
            <a:r>
              <a:rPr lang="en-US" sz="4000" dirty="0" smtClean="0"/>
              <a:t> = 4 + 3(10 – 1)</a:t>
            </a:r>
            <a:endParaRPr lang="en-US" sz="4000" dirty="0"/>
          </a:p>
        </p:txBody>
      </p:sp>
      <p:sp>
        <p:nvSpPr>
          <p:cNvPr id="25" name="TextBox 24"/>
          <p:cNvSpPr txBox="1"/>
          <p:nvPr/>
        </p:nvSpPr>
        <p:spPr>
          <a:xfrm>
            <a:off x="1981200" y="3124200"/>
            <a:ext cx="5638800" cy="707886"/>
          </a:xfrm>
          <a:prstGeom prst="rect">
            <a:avLst/>
          </a:prstGeom>
          <a:noFill/>
        </p:spPr>
        <p:txBody>
          <a:bodyPr wrap="square" rtlCol="0">
            <a:spAutoFit/>
          </a:bodyPr>
          <a:lstStyle/>
          <a:p>
            <a:r>
              <a:rPr lang="en-US" sz="4000" dirty="0" smtClean="0"/>
              <a:t>U</a:t>
            </a:r>
            <a:r>
              <a:rPr lang="en-US" sz="4000" baseline="-25000" dirty="0" smtClean="0"/>
              <a:t>10</a:t>
            </a:r>
            <a:r>
              <a:rPr lang="en-US" sz="4000" dirty="0" smtClean="0"/>
              <a:t> = 4 + 27</a:t>
            </a:r>
            <a:endParaRPr lang="en-US" sz="4000" dirty="0"/>
          </a:p>
        </p:txBody>
      </p:sp>
      <p:sp>
        <p:nvSpPr>
          <p:cNvPr id="26" name="TextBox 25"/>
          <p:cNvSpPr txBox="1"/>
          <p:nvPr/>
        </p:nvSpPr>
        <p:spPr>
          <a:xfrm>
            <a:off x="1981200" y="4038600"/>
            <a:ext cx="5638800" cy="707886"/>
          </a:xfrm>
          <a:prstGeom prst="rect">
            <a:avLst/>
          </a:prstGeom>
          <a:noFill/>
        </p:spPr>
        <p:txBody>
          <a:bodyPr wrap="square" rtlCol="0">
            <a:spAutoFit/>
          </a:bodyPr>
          <a:lstStyle/>
          <a:p>
            <a:r>
              <a:rPr lang="en-US" sz="4000" dirty="0" smtClean="0"/>
              <a:t>U</a:t>
            </a:r>
            <a:r>
              <a:rPr lang="en-US" sz="4000" baseline="-25000" dirty="0" smtClean="0"/>
              <a:t>10</a:t>
            </a:r>
            <a:r>
              <a:rPr lang="en-US" sz="4000" dirty="0" smtClean="0"/>
              <a:t> = 31</a:t>
            </a:r>
            <a:endParaRPr lang="en-US" sz="4000" dirty="0"/>
          </a:p>
        </p:txBody>
      </p:sp>
    </p:spTree>
    <p:extLst>
      <p:ext uri="{BB962C8B-B14F-4D97-AF65-F5344CB8AC3E}">
        <p14:creationId xmlns:p14="http://schemas.microsoft.com/office/powerpoint/2010/main" val="2313220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iterate type="lt">
                                    <p:tmPct val="10000"/>
                                  </p:iterate>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iterate type="lt">
                                    <p:tmPct val="10000"/>
                                  </p:iterate>
                                  <p:childTnLst>
                                    <p:set>
                                      <p:cBhvr>
                                        <p:cTn id="12" dur="1" fill="hold">
                                          <p:stCondLst>
                                            <p:cond delay="0"/>
                                          </p:stCondLst>
                                        </p:cTn>
                                        <p:tgtEl>
                                          <p:spTgt spid="24"/>
                                        </p:tgtEl>
                                        <p:attrNameLst>
                                          <p:attrName>style.visibility</p:attrName>
                                        </p:attrNameLst>
                                      </p:cBhvr>
                                      <p:to>
                                        <p:strVal val="visible"/>
                                      </p:to>
                                    </p:set>
                                    <p:anim calcmode="lin" valueType="num">
                                      <p:cBhvr additive="base">
                                        <p:cTn id="13" dur="500" fill="hold"/>
                                        <p:tgtEl>
                                          <p:spTgt spid="24"/>
                                        </p:tgtEl>
                                        <p:attrNameLst>
                                          <p:attrName>ppt_x</p:attrName>
                                        </p:attrNameLst>
                                      </p:cBhvr>
                                      <p:tavLst>
                                        <p:tav tm="0">
                                          <p:val>
                                            <p:strVal val="1+#ppt_w/2"/>
                                          </p:val>
                                        </p:tav>
                                        <p:tav tm="100000">
                                          <p:val>
                                            <p:strVal val="#ppt_x"/>
                                          </p:val>
                                        </p:tav>
                                      </p:tavLst>
                                    </p:anim>
                                    <p:anim calcmode="lin" valueType="num">
                                      <p:cBhvr additive="base">
                                        <p:cTn id="14" dur="5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iterate type="lt">
                                    <p:tmPct val="10000"/>
                                  </p:iterate>
                                  <p:childTnLst>
                                    <p:set>
                                      <p:cBhvr>
                                        <p:cTn id="18" dur="1" fill="hold">
                                          <p:stCondLst>
                                            <p:cond delay="0"/>
                                          </p:stCondLst>
                                        </p:cTn>
                                        <p:tgtEl>
                                          <p:spTgt spid="25"/>
                                        </p:tgtEl>
                                        <p:attrNameLst>
                                          <p:attrName>style.visibility</p:attrName>
                                        </p:attrNameLst>
                                      </p:cBhvr>
                                      <p:to>
                                        <p:strVal val="visible"/>
                                      </p:to>
                                    </p:set>
                                    <p:anim calcmode="lin" valueType="num">
                                      <p:cBhvr additive="base">
                                        <p:cTn id="19" dur="500" fill="hold"/>
                                        <p:tgtEl>
                                          <p:spTgt spid="25"/>
                                        </p:tgtEl>
                                        <p:attrNameLst>
                                          <p:attrName>ppt_x</p:attrName>
                                        </p:attrNameLst>
                                      </p:cBhvr>
                                      <p:tavLst>
                                        <p:tav tm="0">
                                          <p:val>
                                            <p:strVal val="1+#ppt_w/2"/>
                                          </p:val>
                                        </p:tav>
                                        <p:tav tm="100000">
                                          <p:val>
                                            <p:strVal val="#ppt_x"/>
                                          </p:val>
                                        </p:tav>
                                      </p:tavLst>
                                    </p:anim>
                                    <p:anim calcmode="lin" valueType="num">
                                      <p:cBhvr additive="base">
                                        <p:cTn id="20" dur="500" fill="hold"/>
                                        <p:tgtEl>
                                          <p:spTgt spid="25"/>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iterate type="lt">
                                    <p:tmPct val="10000"/>
                                  </p:iterate>
                                  <p:childTnLst>
                                    <p:set>
                                      <p:cBhvr>
                                        <p:cTn id="24" dur="1" fill="hold">
                                          <p:stCondLst>
                                            <p:cond delay="0"/>
                                          </p:stCondLst>
                                        </p:cTn>
                                        <p:tgtEl>
                                          <p:spTgt spid="26"/>
                                        </p:tgtEl>
                                        <p:attrNameLst>
                                          <p:attrName>style.visibility</p:attrName>
                                        </p:attrNameLst>
                                      </p:cBhvr>
                                      <p:to>
                                        <p:strVal val="visible"/>
                                      </p:to>
                                    </p:set>
                                    <p:anim calcmode="lin" valueType="num">
                                      <p:cBhvr additive="base">
                                        <p:cTn id="25" dur="500" fill="hold"/>
                                        <p:tgtEl>
                                          <p:spTgt spid="26"/>
                                        </p:tgtEl>
                                        <p:attrNameLst>
                                          <p:attrName>ppt_x</p:attrName>
                                        </p:attrNameLst>
                                      </p:cBhvr>
                                      <p:tavLst>
                                        <p:tav tm="0">
                                          <p:val>
                                            <p:strVal val="1+#ppt_w/2"/>
                                          </p:val>
                                        </p:tav>
                                        <p:tav tm="100000">
                                          <p:val>
                                            <p:strVal val="#ppt_x"/>
                                          </p:val>
                                        </p:tav>
                                      </p:tavLst>
                                    </p:anim>
                                    <p:anim calcmode="lin" valueType="num">
                                      <p:cBhvr additive="base">
                                        <p:cTn id="26" dur="500" fill="hold"/>
                                        <p:tgtEl>
                                          <p:spTgt spid="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4" grpId="0"/>
      <p:bldP spid="25" grpId="0"/>
      <p:bldP spid="2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8229600" cy="1143000"/>
          </a:xfrm>
        </p:spPr>
        <p:txBody>
          <a:bodyPr>
            <a:normAutofit/>
          </a:bodyPr>
          <a:lstStyle/>
          <a:p>
            <a:pPr algn="l"/>
            <a:r>
              <a:rPr lang="en-US" sz="4000" dirty="0" smtClean="0"/>
              <a:t>10. </a:t>
            </a:r>
            <a:endParaRPr lang="en-US" sz="40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 name="Object 2"/>
          <p:cNvGraphicFramePr>
            <a:graphicFrameLocks noChangeAspect="1"/>
          </p:cNvGraphicFramePr>
          <p:nvPr>
            <p:extLst>
              <p:ext uri="{D42A27DB-BD31-4B8C-83A1-F6EECF244321}">
                <p14:modId xmlns:p14="http://schemas.microsoft.com/office/powerpoint/2010/main" val="2671178972"/>
              </p:ext>
            </p:extLst>
          </p:nvPr>
        </p:nvGraphicFramePr>
        <p:xfrm>
          <a:off x="2028825" y="457200"/>
          <a:ext cx="2314575" cy="685800"/>
        </p:xfrm>
        <a:graphic>
          <a:graphicData uri="http://schemas.openxmlformats.org/presentationml/2006/ole">
            <mc:AlternateContent xmlns:mc="http://schemas.openxmlformats.org/markup-compatibility/2006">
              <mc:Choice xmlns:v="urn:schemas-microsoft-com:vml" Requires="v">
                <p:oleObj spid="_x0000_s8380" name="Equation" r:id="rId3" imgW="774364" imgH="228501" progId="Equation.DSMT4">
                  <p:embed/>
                </p:oleObj>
              </mc:Choice>
              <mc:Fallback>
                <p:oleObj name="Equation" r:id="rId3" imgW="774364" imgH="228501"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28825" y="457200"/>
                        <a:ext cx="2314575" cy="685800"/>
                      </a:xfrm>
                      <a:prstGeom prst="rect">
                        <a:avLst/>
                      </a:prstGeom>
                      <a:noFill/>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4043938256"/>
              </p:ext>
            </p:extLst>
          </p:nvPr>
        </p:nvGraphicFramePr>
        <p:xfrm>
          <a:off x="1368425" y="1419225"/>
          <a:ext cx="3679825" cy="685800"/>
        </p:xfrm>
        <a:graphic>
          <a:graphicData uri="http://schemas.openxmlformats.org/presentationml/2006/ole">
            <mc:AlternateContent xmlns:mc="http://schemas.openxmlformats.org/markup-compatibility/2006">
              <mc:Choice xmlns:v="urn:schemas-microsoft-com:vml" Requires="v">
                <p:oleObj spid="_x0000_s8381" name="Equation" r:id="rId5" imgW="1231560" imgH="228600" progId="Equation.DSMT4">
                  <p:embed/>
                </p:oleObj>
              </mc:Choice>
              <mc:Fallback>
                <p:oleObj name="Equation" r:id="rId5" imgW="1231560" imgH="228600" progId="Equation.DSMT4">
                  <p:embed/>
                  <p:pic>
                    <p:nvPicPr>
                      <p:cNvPr id="0" name=""/>
                      <p:cNvPicPr>
                        <a:picLocks noChangeAspect="1" noChangeArrowheads="1"/>
                      </p:cNvPicPr>
                      <p:nvPr/>
                    </p:nvPicPr>
                    <p:blipFill>
                      <a:blip r:embed="rId6"/>
                      <a:srcRect/>
                      <a:stretch>
                        <a:fillRect/>
                      </a:stretch>
                    </p:blipFill>
                    <p:spPr bwMode="auto">
                      <a:xfrm>
                        <a:off x="1368425" y="1419225"/>
                        <a:ext cx="3679825" cy="685800"/>
                      </a:xfrm>
                      <a:prstGeom prst="rect">
                        <a:avLst/>
                      </a:prstGeom>
                      <a:noFill/>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3685350153"/>
              </p:ext>
            </p:extLst>
          </p:nvPr>
        </p:nvGraphicFramePr>
        <p:xfrm>
          <a:off x="1352550" y="2286000"/>
          <a:ext cx="4210050" cy="609600"/>
        </p:xfrm>
        <a:graphic>
          <a:graphicData uri="http://schemas.openxmlformats.org/presentationml/2006/ole">
            <mc:AlternateContent xmlns:mc="http://schemas.openxmlformats.org/markup-compatibility/2006">
              <mc:Choice xmlns:v="urn:schemas-microsoft-com:vml" Requires="v">
                <p:oleObj spid="_x0000_s8382" name="Equation" r:id="rId7" imgW="1409400" imgH="203040" progId="Equation.DSMT4">
                  <p:embed/>
                </p:oleObj>
              </mc:Choice>
              <mc:Fallback>
                <p:oleObj name="Equation" r:id="rId7" imgW="1409400" imgH="203040" progId="Equation.DSMT4">
                  <p:embed/>
                  <p:pic>
                    <p:nvPicPr>
                      <p:cNvPr id="0" name=""/>
                      <p:cNvPicPr>
                        <a:picLocks noChangeAspect="1" noChangeArrowheads="1"/>
                      </p:cNvPicPr>
                      <p:nvPr/>
                    </p:nvPicPr>
                    <p:blipFill>
                      <a:blip r:embed="rId8"/>
                      <a:srcRect/>
                      <a:stretch>
                        <a:fillRect/>
                      </a:stretch>
                    </p:blipFill>
                    <p:spPr bwMode="auto">
                      <a:xfrm>
                        <a:off x="1352550" y="2286000"/>
                        <a:ext cx="4210050" cy="609600"/>
                      </a:xfrm>
                      <a:prstGeom prst="rect">
                        <a:avLst/>
                      </a:prstGeom>
                      <a:noFill/>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19023463"/>
              </p:ext>
            </p:extLst>
          </p:nvPr>
        </p:nvGraphicFramePr>
        <p:xfrm>
          <a:off x="1371600" y="3200400"/>
          <a:ext cx="3148012" cy="609600"/>
        </p:xfrm>
        <a:graphic>
          <a:graphicData uri="http://schemas.openxmlformats.org/presentationml/2006/ole">
            <mc:AlternateContent xmlns:mc="http://schemas.openxmlformats.org/markup-compatibility/2006">
              <mc:Choice xmlns:v="urn:schemas-microsoft-com:vml" Requires="v">
                <p:oleObj spid="_x0000_s8383" name="Equation" r:id="rId9" imgW="1054080" imgH="203040" progId="Equation.DSMT4">
                  <p:embed/>
                </p:oleObj>
              </mc:Choice>
              <mc:Fallback>
                <p:oleObj name="Equation" r:id="rId9" imgW="1054080" imgH="203040" progId="Equation.DSMT4">
                  <p:embed/>
                  <p:pic>
                    <p:nvPicPr>
                      <p:cNvPr id="0" name=""/>
                      <p:cNvPicPr>
                        <a:picLocks noChangeAspect="1" noChangeArrowheads="1"/>
                      </p:cNvPicPr>
                      <p:nvPr/>
                    </p:nvPicPr>
                    <p:blipFill>
                      <a:blip r:embed="rId10"/>
                      <a:srcRect/>
                      <a:stretch>
                        <a:fillRect/>
                      </a:stretch>
                    </p:blipFill>
                    <p:spPr bwMode="auto">
                      <a:xfrm>
                        <a:off x="1371600" y="3200400"/>
                        <a:ext cx="3148012" cy="609600"/>
                      </a:xfrm>
                      <a:prstGeom prst="rect">
                        <a:avLst/>
                      </a:prstGeom>
                      <a:noFill/>
                    </p:spPr>
                  </p:pic>
                </p:oleObj>
              </mc:Fallback>
            </mc:AlternateContent>
          </a:graphicData>
        </a:graphic>
      </p:graphicFrame>
    </p:spTree>
    <p:extLst>
      <p:ext uri="{BB962C8B-B14F-4D97-AF65-F5344CB8AC3E}">
        <p14:creationId xmlns:p14="http://schemas.microsoft.com/office/powerpoint/2010/main" val="4035753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arn(inVertical)">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arn(inVertical)">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1219200" cy="1143000"/>
          </a:xfrm>
        </p:spPr>
        <p:txBody>
          <a:bodyPr>
            <a:normAutofit/>
          </a:bodyPr>
          <a:lstStyle/>
          <a:p>
            <a:pPr algn="l"/>
            <a:r>
              <a:rPr lang="en-US" sz="4000" dirty="0" smtClean="0"/>
              <a:t>11. </a:t>
            </a:r>
            <a:endParaRPr lang="en-US" sz="40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681550960"/>
              </p:ext>
            </p:extLst>
          </p:nvPr>
        </p:nvGraphicFramePr>
        <p:xfrm>
          <a:off x="1733550" y="1457325"/>
          <a:ext cx="4171950" cy="609600"/>
        </p:xfrm>
        <a:graphic>
          <a:graphicData uri="http://schemas.openxmlformats.org/presentationml/2006/ole">
            <mc:AlternateContent xmlns:mc="http://schemas.openxmlformats.org/markup-compatibility/2006">
              <mc:Choice xmlns:v="urn:schemas-microsoft-com:vml" Requires="v">
                <p:oleObj spid="_x0000_s11544" name="Equation" r:id="rId3" imgW="1396800" imgH="203040" progId="Equation.DSMT4">
                  <p:embed/>
                </p:oleObj>
              </mc:Choice>
              <mc:Fallback>
                <p:oleObj name="Equation" r:id="rId3" imgW="1396800" imgH="203040" progId="Equation.DSMT4">
                  <p:embed/>
                  <p:pic>
                    <p:nvPicPr>
                      <p:cNvPr id="0" name=""/>
                      <p:cNvPicPr>
                        <a:picLocks noChangeAspect="1" noChangeArrowheads="1"/>
                      </p:cNvPicPr>
                      <p:nvPr/>
                    </p:nvPicPr>
                    <p:blipFill>
                      <a:blip r:embed="rId4"/>
                      <a:srcRect/>
                      <a:stretch>
                        <a:fillRect/>
                      </a:stretch>
                    </p:blipFill>
                    <p:spPr bwMode="auto">
                      <a:xfrm>
                        <a:off x="1733550" y="1457325"/>
                        <a:ext cx="4171950" cy="609600"/>
                      </a:xfrm>
                      <a:prstGeom prst="rect">
                        <a:avLst/>
                      </a:prstGeom>
                      <a:noFill/>
                    </p:spPr>
                  </p:pic>
                </p:oleObj>
              </mc:Fallback>
            </mc:AlternateContent>
          </a:graphicData>
        </a:graphic>
      </p:graphicFrame>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3133519250"/>
              </p:ext>
            </p:extLst>
          </p:nvPr>
        </p:nvGraphicFramePr>
        <p:xfrm>
          <a:off x="1905000" y="369234"/>
          <a:ext cx="3324922" cy="1002366"/>
        </p:xfrm>
        <a:graphic>
          <a:graphicData uri="http://schemas.openxmlformats.org/presentationml/2006/ole">
            <mc:AlternateContent xmlns:mc="http://schemas.openxmlformats.org/markup-compatibility/2006">
              <mc:Choice xmlns:v="urn:schemas-microsoft-com:vml" Requires="v">
                <p:oleObj spid="_x0000_s11545" name="Equation" r:id="rId5" imgW="1295400" imgH="393700" progId="Equation.DSMT4">
                  <p:embed/>
                </p:oleObj>
              </mc:Choice>
              <mc:Fallback>
                <p:oleObj name="Equation" r:id="rId5" imgW="1295400" imgH="393700" progId="Equation.DSMT4">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00" y="369234"/>
                        <a:ext cx="3324922" cy="1002366"/>
                      </a:xfrm>
                      <a:prstGeom prst="rect">
                        <a:avLst/>
                      </a:prstGeom>
                      <a:noFill/>
                    </p:spPr>
                  </p:pic>
                </p:oleObj>
              </mc:Fallback>
            </mc:AlternateContent>
          </a:graphicData>
        </a:graphic>
      </p:graphicFrame>
      <p:sp>
        <p:nvSpPr>
          <p:cNvPr id="12" name="Title 1"/>
          <p:cNvSpPr txBox="1">
            <a:spLocks/>
          </p:cNvSpPr>
          <p:nvPr/>
        </p:nvSpPr>
        <p:spPr>
          <a:xfrm>
            <a:off x="5820222" y="228600"/>
            <a:ext cx="1799778"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4000" dirty="0" smtClean="0"/>
              <a:t>| X6 | </a:t>
            </a:r>
            <a:endParaRPr lang="en-US" sz="4000" dirty="0"/>
          </a:p>
        </p:txBody>
      </p:sp>
      <p:graphicFrame>
        <p:nvGraphicFramePr>
          <p:cNvPr id="16" name="Object 15"/>
          <p:cNvGraphicFramePr>
            <a:graphicFrameLocks noChangeAspect="1"/>
          </p:cNvGraphicFramePr>
          <p:nvPr>
            <p:extLst>
              <p:ext uri="{D42A27DB-BD31-4B8C-83A1-F6EECF244321}">
                <p14:modId xmlns:p14="http://schemas.microsoft.com/office/powerpoint/2010/main" val="835770230"/>
              </p:ext>
            </p:extLst>
          </p:nvPr>
        </p:nvGraphicFramePr>
        <p:xfrm>
          <a:off x="1733550" y="2324100"/>
          <a:ext cx="3756025" cy="533400"/>
        </p:xfrm>
        <a:graphic>
          <a:graphicData uri="http://schemas.openxmlformats.org/presentationml/2006/ole">
            <mc:AlternateContent xmlns:mc="http://schemas.openxmlformats.org/markup-compatibility/2006">
              <mc:Choice xmlns:v="urn:schemas-microsoft-com:vml" Requires="v">
                <p:oleObj spid="_x0000_s11546" name="Equation" r:id="rId7" imgW="1257120" imgH="177480" progId="Equation.DSMT4">
                  <p:embed/>
                </p:oleObj>
              </mc:Choice>
              <mc:Fallback>
                <p:oleObj name="Equation" r:id="rId7" imgW="1257120" imgH="177480" progId="Equation.DSMT4">
                  <p:embed/>
                  <p:pic>
                    <p:nvPicPr>
                      <p:cNvPr id="0" name=""/>
                      <p:cNvPicPr>
                        <a:picLocks noChangeAspect="1" noChangeArrowheads="1"/>
                      </p:cNvPicPr>
                      <p:nvPr/>
                    </p:nvPicPr>
                    <p:blipFill>
                      <a:blip r:embed="rId8"/>
                      <a:srcRect/>
                      <a:stretch>
                        <a:fillRect/>
                      </a:stretch>
                    </p:blipFill>
                    <p:spPr bwMode="auto">
                      <a:xfrm>
                        <a:off x="1733550" y="2324100"/>
                        <a:ext cx="3756025" cy="533400"/>
                      </a:xfrm>
                      <a:prstGeom prst="rect">
                        <a:avLst/>
                      </a:prstGeom>
                      <a:noFill/>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1498721786"/>
              </p:ext>
            </p:extLst>
          </p:nvPr>
        </p:nvGraphicFramePr>
        <p:xfrm>
          <a:off x="1676400" y="3124200"/>
          <a:ext cx="4021138" cy="533400"/>
        </p:xfrm>
        <a:graphic>
          <a:graphicData uri="http://schemas.openxmlformats.org/presentationml/2006/ole">
            <mc:AlternateContent xmlns:mc="http://schemas.openxmlformats.org/markup-compatibility/2006">
              <mc:Choice xmlns:v="urn:schemas-microsoft-com:vml" Requires="v">
                <p:oleObj spid="_x0000_s11547" name="Equation" r:id="rId9" imgW="1346040" imgH="177480" progId="Equation.DSMT4">
                  <p:embed/>
                </p:oleObj>
              </mc:Choice>
              <mc:Fallback>
                <p:oleObj name="Equation" r:id="rId9" imgW="1346040" imgH="177480" progId="Equation.DSMT4">
                  <p:embed/>
                  <p:pic>
                    <p:nvPicPr>
                      <p:cNvPr id="0" name=""/>
                      <p:cNvPicPr>
                        <a:picLocks noChangeAspect="1" noChangeArrowheads="1"/>
                      </p:cNvPicPr>
                      <p:nvPr/>
                    </p:nvPicPr>
                    <p:blipFill>
                      <a:blip r:embed="rId10"/>
                      <a:srcRect/>
                      <a:stretch>
                        <a:fillRect/>
                      </a:stretch>
                    </p:blipFill>
                    <p:spPr bwMode="auto">
                      <a:xfrm>
                        <a:off x="1676400" y="3124200"/>
                        <a:ext cx="4021138" cy="533400"/>
                      </a:xfrm>
                      <a:prstGeom prst="rect">
                        <a:avLst/>
                      </a:prstGeom>
                      <a:noFill/>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4131350086"/>
              </p:ext>
            </p:extLst>
          </p:nvPr>
        </p:nvGraphicFramePr>
        <p:xfrm>
          <a:off x="2473325" y="3771900"/>
          <a:ext cx="2427288" cy="609600"/>
        </p:xfrm>
        <a:graphic>
          <a:graphicData uri="http://schemas.openxmlformats.org/presentationml/2006/ole">
            <mc:AlternateContent xmlns:mc="http://schemas.openxmlformats.org/markup-compatibility/2006">
              <mc:Choice xmlns:v="urn:schemas-microsoft-com:vml" Requires="v">
                <p:oleObj spid="_x0000_s11548" name="Equation" r:id="rId11" imgW="812520" imgH="203040" progId="Equation.DSMT4">
                  <p:embed/>
                </p:oleObj>
              </mc:Choice>
              <mc:Fallback>
                <p:oleObj name="Equation" r:id="rId11" imgW="812520" imgH="203040" progId="Equation.DSMT4">
                  <p:embed/>
                  <p:pic>
                    <p:nvPicPr>
                      <p:cNvPr id="0" name=""/>
                      <p:cNvPicPr>
                        <a:picLocks noChangeAspect="1" noChangeArrowheads="1"/>
                      </p:cNvPicPr>
                      <p:nvPr/>
                    </p:nvPicPr>
                    <p:blipFill>
                      <a:blip r:embed="rId12"/>
                      <a:srcRect/>
                      <a:stretch>
                        <a:fillRect/>
                      </a:stretch>
                    </p:blipFill>
                    <p:spPr bwMode="auto">
                      <a:xfrm>
                        <a:off x="2473325" y="3771900"/>
                        <a:ext cx="2427288" cy="609600"/>
                      </a:xfrm>
                      <a:prstGeom prst="rect">
                        <a:avLst/>
                      </a:prstGeom>
                      <a:noFill/>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1365642706"/>
              </p:ext>
            </p:extLst>
          </p:nvPr>
        </p:nvGraphicFramePr>
        <p:xfrm>
          <a:off x="2590800" y="4495800"/>
          <a:ext cx="2085975" cy="609600"/>
        </p:xfrm>
        <a:graphic>
          <a:graphicData uri="http://schemas.openxmlformats.org/presentationml/2006/ole">
            <mc:AlternateContent xmlns:mc="http://schemas.openxmlformats.org/markup-compatibility/2006">
              <mc:Choice xmlns:v="urn:schemas-microsoft-com:vml" Requires="v">
                <p:oleObj spid="_x0000_s11549" name="Equation" r:id="rId13" imgW="698400" imgH="203040" progId="Equation.DSMT4">
                  <p:embed/>
                </p:oleObj>
              </mc:Choice>
              <mc:Fallback>
                <p:oleObj name="Equation" r:id="rId13" imgW="698400" imgH="203040" progId="Equation.DSMT4">
                  <p:embed/>
                  <p:pic>
                    <p:nvPicPr>
                      <p:cNvPr id="0" name=""/>
                      <p:cNvPicPr>
                        <a:picLocks noChangeAspect="1" noChangeArrowheads="1"/>
                      </p:cNvPicPr>
                      <p:nvPr/>
                    </p:nvPicPr>
                    <p:blipFill>
                      <a:blip r:embed="rId14"/>
                      <a:srcRect/>
                      <a:stretch>
                        <a:fillRect/>
                      </a:stretch>
                    </p:blipFill>
                    <p:spPr bwMode="auto">
                      <a:xfrm>
                        <a:off x="2590800" y="4495800"/>
                        <a:ext cx="2085975" cy="609600"/>
                      </a:xfrm>
                      <a:prstGeom prst="rect">
                        <a:avLst/>
                      </a:prstGeom>
                      <a:noFill/>
                    </p:spPr>
                  </p:pic>
                </p:oleObj>
              </mc:Fallback>
            </mc:AlternateContent>
          </a:graphicData>
        </a:graphic>
      </p:graphicFrame>
    </p:spTree>
    <p:extLst>
      <p:ext uri="{BB962C8B-B14F-4D97-AF65-F5344CB8AC3E}">
        <p14:creationId xmlns:p14="http://schemas.microsoft.com/office/powerpoint/2010/main" val="665924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arn(inVertical)">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barn(inVertical)">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barn(inVertical)">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barn(inVertical)">
                                      <p:cBhvr>
                                        <p:cTn id="2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7924800" cy="3459162"/>
          </a:xfrm>
        </p:spPr>
        <p:txBody>
          <a:bodyPr>
            <a:normAutofit fontScale="90000"/>
          </a:bodyPr>
          <a:lstStyle/>
          <a:p>
            <a:pPr marL="746125" indent="-746125" algn="l"/>
            <a:r>
              <a:rPr lang="en-US" sz="4000" dirty="0" smtClean="0"/>
              <a:t>12. </a:t>
            </a:r>
            <a:r>
              <a:rPr lang="id-ID" sz="4000" dirty="0"/>
              <a:t>Sebuah bilangan dikalikan tiga kemudian dikurangi dengan dua hasilnya adalah enam. Jika bilangan tersebut dimisalkan x, maka model matematika yang tepat untuk kalimat tersebut adalah ....</a:t>
            </a:r>
            <a:endParaRPr lang="en-US" sz="40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Title 1"/>
          <p:cNvSpPr txBox="1">
            <a:spLocks/>
          </p:cNvSpPr>
          <p:nvPr/>
        </p:nvSpPr>
        <p:spPr>
          <a:xfrm>
            <a:off x="1752600" y="3886200"/>
            <a:ext cx="54102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4000" dirty="0" smtClean="0"/>
              <a:t>3x – 2 = 6 </a:t>
            </a:r>
            <a:endParaRPr lang="en-US" sz="4000" dirty="0"/>
          </a:p>
        </p:txBody>
      </p:sp>
    </p:spTree>
    <p:extLst>
      <p:ext uri="{BB962C8B-B14F-4D97-AF65-F5344CB8AC3E}">
        <p14:creationId xmlns:p14="http://schemas.microsoft.com/office/powerpoint/2010/main" val="11907302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05000" y="3200400"/>
            <a:ext cx="6248400" cy="2362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sp>
        <p:nvSpPr>
          <p:cNvPr id="4" name="Title 1"/>
          <p:cNvSpPr>
            <a:spLocks noGrp="1"/>
          </p:cNvSpPr>
          <p:nvPr>
            <p:ph type="title"/>
          </p:nvPr>
        </p:nvSpPr>
        <p:spPr>
          <a:xfrm>
            <a:off x="914400" y="274638"/>
            <a:ext cx="7924800" cy="2849562"/>
          </a:xfrm>
        </p:spPr>
        <p:txBody>
          <a:bodyPr>
            <a:normAutofit/>
          </a:bodyPr>
          <a:lstStyle/>
          <a:p>
            <a:pPr marL="746125" indent="-746125" algn="l"/>
            <a:r>
              <a:rPr lang="en-US" sz="3200" dirty="0" smtClean="0"/>
              <a:t>13. </a:t>
            </a:r>
            <a:r>
              <a:rPr lang="id-ID" sz="3200" dirty="0"/>
              <a:t>Dari 32 siswa, 21 orang menyukai sepak bola, 16 orang menyukai bola volly, serta 10 orang menyukai sepak bola dan bola volly. Banyak siswa yang tidak menyukai sepak bola maupun bola volly adalah ....</a:t>
            </a:r>
            <a:endParaRPr lang="en-US" sz="32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Oval 5"/>
          <p:cNvSpPr/>
          <p:nvPr/>
        </p:nvSpPr>
        <p:spPr>
          <a:xfrm>
            <a:off x="2590800" y="3657600"/>
            <a:ext cx="2971800" cy="1676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572000" y="3733800"/>
            <a:ext cx="2971800" cy="1676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677180" y="4218057"/>
            <a:ext cx="704039" cy="707886"/>
          </a:xfrm>
          <a:prstGeom prst="rect">
            <a:avLst/>
          </a:prstGeom>
          <a:noFill/>
        </p:spPr>
        <p:txBody>
          <a:bodyPr wrap="none" rtlCol="0">
            <a:spAutoFit/>
          </a:bodyPr>
          <a:lstStyle/>
          <a:p>
            <a:r>
              <a:rPr lang="en-US" sz="4000" dirty="0" smtClean="0"/>
              <a:t>10</a:t>
            </a:r>
            <a:endParaRPr lang="en-US" sz="4000" dirty="0"/>
          </a:p>
        </p:txBody>
      </p:sp>
      <p:sp>
        <p:nvSpPr>
          <p:cNvPr id="12" name="TextBox 11"/>
          <p:cNvSpPr txBox="1"/>
          <p:nvPr/>
        </p:nvSpPr>
        <p:spPr>
          <a:xfrm>
            <a:off x="3032760" y="4027557"/>
            <a:ext cx="1380506" cy="707886"/>
          </a:xfrm>
          <a:prstGeom prst="rect">
            <a:avLst/>
          </a:prstGeom>
          <a:noFill/>
        </p:spPr>
        <p:txBody>
          <a:bodyPr wrap="none" rtlCol="0">
            <a:spAutoFit/>
          </a:bodyPr>
          <a:lstStyle/>
          <a:p>
            <a:r>
              <a:rPr lang="en-US" sz="4000" dirty="0" smtClean="0"/>
              <a:t>21-10</a:t>
            </a:r>
            <a:endParaRPr lang="en-US" sz="4000" dirty="0"/>
          </a:p>
        </p:txBody>
      </p:sp>
      <p:sp>
        <p:nvSpPr>
          <p:cNvPr id="13" name="TextBox 12"/>
          <p:cNvSpPr txBox="1"/>
          <p:nvPr/>
        </p:nvSpPr>
        <p:spPr>
          <a:xfrm>
            <a:off x="3752039" y="3510171"/>
            <a:ext cx="476412" cy="707886"/>
          </a:xfrm>
          <a:prstGeom prst="rect">
            <a:avLst/>
          </a:prstGeom>
          <a:noFill/>
        </p:spPr>
        <p:txBody>
          <a:bodyPr wrap="none" rtlCol="0">
            <a:spAutoFit/>
          </a:bodyPr>
          <a:lstStyle/>
          <a:p>
            <a:r>
              <a:rPr lang="en-US" sz="4000" dirty="0" smtClean="0"/>
              <a:t>B</a:t>
            </a:r>
            <a:endParaRPr lang="en-US" sz="4000" dirty="0"/>
          </a:p>
        </p:txBody>
      </p:sp>
      <p:sp>
        <p:nvSpPr>
          <p:cNvPr id="15" name="TextBox 14"/>
          <p:cNvSpPr txBox="1"/>
          <p:nvPr/>
        </p:nvSpPr>
        <p:spPr>
          <a:xfrm>
            <a:off x="6248400" y="3598188"/>
            <a:ext cx="476412" cy="707886"/>
          </a:xfrm>
          <a:prstGeom prst="rect">
            <a:avLst/>
          </a:prstGeom>
          <a:noFill/>
        </p:spPr>
        <p:txBody>
          <a:bodyPr wrap="none" rtlCol="0">
            <a:spAutoFit/>
          </a:bodyPr>
          <a:lstStyle/>
          <a:p>
            <a:r>
              <a:rPr lang="en-US" sz="4000" dirty="0" smtClean="0"/>
              <a:t>V</a:t>
            </a:r>
            <a:endParaRPr lang="en-US" sz="4000" dirty="0"/>
          </a:p>
        </p:txBody>
      </p:sp>
      <p:sp>
        <p:nvSpPr>
          <p:cNvPr id="16" name="TextBox 15"/>
          <p:cNvSpPr txBox="1"/>
          <p:nvPr/>
        </p:nvSpPr>
        <p:spPr>
          <a:xfrm>
            <a:off x="3061786" y="4626114"/>
            <a:ext cx="1074333" cy="707886"/>
          </a:xfrm>
          <a:prstGeom prst="rect">
            <a:avLst/>
          </a:prstGeom>
          <a:noFill/>
        </p:spPr>
        <p:txBody>
          <a:bodyPr wrap="none" rtlCol="0">
            <a:spAutoFit/>
          </a:bodyPr>
          <a:lstStyle/>
          <a:p>
            <a:r>
              <a:rPr lang="en-US" sz="4000" dirty="0" smtClean="0"/>
              <a:t>= 11</a:t>
            </a:r>
            <a:endParaRPr lang="en-US" sz="4000" dirty="0"/>
          </a:p>
        </p:txBody>
      </p:sp>
      <p:sp>
        <p:nvSpPr>
          <p:cNvPr id="17" name="TextBox 16"/>
          <p:cNvSpPr txBox="1"/>
          <p:nvPr/>
        </p:nvSpPr>
        <p:spPr>
          <a:xfrm>
            <a:off x="5562600" y="4141857"/>
            <a:ext cx="1380506" cy="707886"/>
          </a:xfrm>
          <a:prstGeom prst="rect">
            <a:avLst/>
          </a:prstGeom>
          <a:noFill/>
        </p:spPr>
        <p:txBody>
          <a:bodyPr wrap="none" rtlCol="0">
            <a:spAutoFit/>
          </a:bodyPr>
          <a:lstStyle/>
          <a:p>
            <a:r>
              <a:rPr lang="en-US" sz="4000" dirty="0" smtClean="0"/>
              <a:t>16-10</a:t>
            </a:r>
            <a:endParaRPr lang="en-US" sz="4000" dirty="0"/>
          </a:p>
        </p:txBody>
      </p:sp>
      <p:sp>
        <p:nvSpPr>
          <p:cNvPr id="18" name="TextBox 17"/>
          <p:cNvSpPr txBox="1"/>
          <p:nvPr/>
        </p:nvSpPr>
        <p:spPr>
          <a:xfrm>
            <a:off x="5591626" y="4740414"/>
            <a:ext cx="814647" cy="707886"/>
          </a:xfrm>
          <a:prstGeom prst="rect">
            <a:avLst/>
          </a:prstGeom>
          <a:noFill/>
        </p:spPr>
        <p:txBody>
          <a:bodyPr wrap="none" rtlCol="0">
            <a:spAutoFit/>
          </a:bodyPr>
          <a:lstStyle/>
          <a:p>
            <a:r>
              <a:rPr lang="en-US" sz="4000" dirty="0" smtClean="0"/>
              <a:t>= 6</a:t>
            </a:r>
            <a:endParaRPr lang="en-US" sz="4000" dirty="0"/>
          </a:p>
        </p:txBody>
      </p:sp>
      <p:sp>
        <p:nvSpPr>
          <p:cNvPr id="19" name="TextBox 18"/>
          <p:cNvSpPr txBox="1"/>
          <p:nvPr/>
        </p:nvSpPr>
        <p:spPr>
          <a:xfrm>
            <a:off x="1789939" y="5715000"/>
            <a:ext cx="5497852" cy="707886"/>
          </a:xfrm>
          <a:prstGeom prst="rect">
            <a:avLst/>
          </a:prstGeom>
          <a:noFill/>
        </p:spPr>
        <p:txBody>
          <a:bodyPr wrap="none" rtlCol="0">
            <a:spAutoFit/>
          </a:bodyPr>
          <a:lstStyle/>
          <a:p>
            <a:r>
              <a:rPr lang="en-US" sz="4000" dirty="0" err="1" smtClean="0"/>
              <a:t>Tidak</a:t>
            </a:r>
            <a:r>
              <a:rPr lang="en-US" sz="4000" dirty="0" smtClean="0"/>
              <a:t> </a:t>
            </a:r>
            <a:r>
              <a:rPr lang="en-US" sz="4000" dirty="0" err="1" smtClean="0"/>
              <a:t>suka</a:t>
            </a:r>
            <a:r>
              <a:rPr lang="en-US" sz="4000" dirty="0" smtClean="0"/>
              <a:t> = 32-11-10-6 =</a:t>
            </a:r>
            <a:endParaRPr lang="en-US" sz="4000" dirty="0"/>
          </a:p>
        </p:txBody>
      </p:sp>
      <p:sp>
        <p:nvSpPr>
          <p:cNvPr id="20" name="TextBox 19"/>
          <p:cNvSpPr txBox="1"/>
          <p:nvPr/>
        </p:nvSpPr>
        <p:spPr>
          <a:xfrm>
            <a:off x="7175648" y="5752326"/>
            <a:ext cx="444352" cy="707886"/>
          </a:xfrm>
          <a:prstGeom prst="rect">
            <a:avLst/>
          </a:prstGeom>
          <a:noFill/>
        </p:spPr>
        <p:txBody>
          <a:bodyPr wrap="none" rtlCol="0">
            <a:spAutoFit/>
          </a:bodyPr>
          <a:lstStyle/>
          <a:p>
            <a:r>
              <a:rPr lang="en-US" sz="4000" dirty="0" smtClean="0"/>
              <a:t>5</a:t>
            </a:r>
            <a:endParaRPr lang="en-US" sz="4000" dirty="0"/>
          </a:p>
        </p:txBody>
      </p:sp>
    </p:spTree>
    <p:extLst>
      <p:ext uri="{BB962C8B-B14F-4D97-AF65-F5344CB8AC3E}">
        <p14:creationId xmlns:p14="http://schemas.microsoft.com/office/powerpoint/2010/main" val="2095231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additive="base">
                                        <p:cTn id="22" dur="500" fill="hold"/>
                                        <p:tgtEl>
                                          <p:spTgt spid="13"/>
                                        </p:tgtEl>
                                        <p:attrNameLst>
                                          <p:attrName>ppt_x</p:attrName>
                                        </p:attrNameLst>
                                      </p:cBhvr>
                                      <p:tavLst>
                                        <p:tav tm="0">
                                          <p:val>
                                            <p:strVal val="#ppt_x"/>
                                          </p:val>
                                        </p:tav>
                                        <p:tav tm="100000">
                                          <p:val>
                                            <p:strVal val="#ppt_x"/>
                                          </p:val>
                                        </p:tav>
                                      </p:tavLst>
                                    </p:anim>
                                    <p:anim calcmode="lin" valueType="num">
                                      <p:cBhvr additive="base">
                                        <p:cTn id="23" dur="500" fill="hold"/>
                                        <p:tgtEl>
                                          <p:spTgt spid="13"/>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additive="base">
                                        <p:cTn id="27" dur="500" fill="hold"/>
                                        <p:tgtEl>
                                          <p:spTgt spid="15"/>
                                        </p:tgtEl>
                                        <p:attrNameLst>
                                          <p:attrName>ppt_x</p:attrName>
                                        </p:attrNameLst>
                                      </p:cBhvr>
                                      <p:tavLst>
                                        <p:tav tm="0">
                                          <p:val>
                                            <p:strVal val="#ppt_x"/>
                                          </p:val>
                                        </p:tav>
                                        <p:tav tm="100000">
                                          <p:val>
                                            <p:strVal val="#ppt_x"/>
                                          </p:val>
                                        </p:tav>
                                      </p:tavLst>
                                    </p:anim>
                                    <p:anim calcmode="lin" valueType="num">
                                      <p:cBhvr additive="base">
                                        <p:cTn id="2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additive="base">
                                        <p:cTn id="33" dur="500" fill="hold"/>
                                        <p:tgtEl>
                                          <p:spTgt spid="8"/>
                                        </p:tgtEl>
                                        <p:attrNameLst>
                                          <p:attrName>ppt_x</p:attrName>
                                        </p:attrNameLst>
                                      </p:cBhvr>
                                      <p:tavLst>
                                        <p:tav tm="0">
                                          <p:val>
                                            <p:strVal val="#ppt_x"/>
                                          </p:val>
                                        </p:tav>
                                        <p:tav tm="100000">
                                          <p:val>
                                            <p:strVal val="#ppt_x"/>
                                          </p:val>
                                        </p:tav>
                                      </p:tavLst>
                                    </p:anim>
                                    <p:anim calcmode="lin" valueType="num">
                                      <p:cBhvr additive="base">
                                        <p:cTn id="3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additive="base">
                                        <p:cTn id="39" dur="500" fill="hold"/>
                                        <p:tgtEl>
                                          <p:spTgt spid="12"/>
                                        </p:tgtEl>
                                        <p:attrNameLst>
                                          <p:attrName>ppt_x</p:attrName>
                                        </p:attrNameLst>
                                      </p:cBhvr>
                                      <p:tavLst>
                                        <p:tav tm="0">
                                          <p:val>
                                            <p:strVal val="#ppt_x"/>
                                          </p:val>
                                        </p:tav>
                                        <p:tav tm="100000">
                                          <p:val>
                                            <p:strVal val="#ppt_x"/>
                                          </p:val>
                                        </p:tav>
                                      </p:tavLst>
                                    </p:anim>
                                    <p:anim calcmode="lin" valueType="num">
                                      <p:cBhvr additive="base">
                                        <p:cTn id="4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anim calcmode="lin" valueType="num">
                                      <p:cBhvr additive="base">
                                        <p:cTn id="45" dur="500" fill="hold"/>
                                        <p:tgtEl>
                                          <p:spTgt spid="16"/>
                                        </p:tgtEl>
                                        <p:attrNameLst>
                                          <p:attrName>ppt_x</p:attrName>
                                        </p:attrNameLst>
                                      </p:cBhvr>
                                      <p:tavLst>
                                        <p:tav tm="0">
                                          <p:val>
                                            <p:strVal val="#ppt_x"/>
                                          </p:val>
                                        </p:tav>
                                        <p:tav tm="100000">
                                          <p:val>
                                            <p:strVal val="#ppt_x"/>
                                          </p:val>
                                        </p:tav>
                                      </p:tavLst>
                                    </p:anim>
                                    <p:anim calcmode="lin" valueType="num">
                                      <p:cBhvr additive="base">
                                        <p:cTn id="4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anim calcmode="lin" valueType="num">
                                      <p:cBhvr additive="base">
                                        <p:cTn id="51" dur="500" fill="hold"/>
                                        <p:tgtEl>
                                          <p:spTgt spid="17"/>
                                        </p:tgtEl>
                                        <p:attrNameLst>
                                          <p:attrName>ppt_x</p:attrName>
                                        </p:attrNameLst>
                                      </p:cBhvr>
                                      <p:tavLst>
                                        <p:tav tm="0">
                                          <p:val>
                                            <p:strVal val="#ppt_x"/>
                                          </p:val>
                                        </p:tav>
                                        <p:tav tm="100000">
                                          <p:val>
                                            <p:strVal val="#ppt_x"/>
                                          </p:val>
                                        </p:tav>
                                      </p:tavLst>
                                    </p:anim>
                                    <p:anim calcmode="lin" valueType="num">
                                      <p:cBhvr additive="base">
                                        <p:cTn id="5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anim calcmode="lin" valueType="num">
                                      <p:cBhvr additive="base">
                                        <p:cTn id="57" dur="500" fill="hold"/>
                                        <p:tgtEl>
                                          <p:spTgt spid="18"/>
                                        </p:tgtEl>
                                        <p:attrNameLst>
                                          <p:attrName>ppt_x</p:attrName>
                                        </p:attrNameLst>
                                      </p:cBhvr>
                                      <p:tavLst>
                                        <p:tav tm="0">
                                          <p:val>
                                            <p:strVal val="#ppt_x"/>
                                          </p:val>
                                        </p:tav>
                                        <p:tav tm="100000">
                                          <p:val>
                                            <p:strVal val="#ppt_x"/>
                                          </p:val>
                                        </p:tav>
                                      </p:tavLst>
                                    </p:anim>
                                    <p:anim calcmode="lin" valueType="num">
                                      <p:cBhvr additive="base">
                                        <p:cTn id="5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9"/>
                                        </p:tgtEl>
                                        <p:attrNameLst>
                                          <p:attrName>style.visibility</p:attrName>
                                        </p:attrNameLst>
                                      </p:cBhvr>
                                      <p:to>
                                        <p:strVal val="visible"/>
                                      </p:to>
                                    </p:set>
                                    <p:anim calcmode="lin" valueType="num">
                                      <p:cBhvr additive="base">
                                        <p:cTn id="63" dur="500" fill="hold"/>
                                        <p:tgtEl>
                                          <p:spTgt spid="19"/>
                                        </p:tgtEl>
                                        <p:attrNameLst>
                                          <p:attrName>ppt_x</p:attrName>
                                        </p:attrNameLst>
                                      </p:cBhvr>
                                      <p:tavLst>
                                        <p:tav tm="0">
                                          <p:val>
                                            <p:strVal val="#ppt_x"/>
                                          </p:val>
                                        </p:tav>
                                        <p:tav tm="100000">
                                          <p:val>
                                            <p:strVal val="#ppt_x"/>
                                          </p:val>
                                        </p:tav>
                                      </p:tavLst>
                                    </p:anim>
                                    <p:anim calcmode="lin" valueType="num">
                                      <p:cBhvr additive="base">
                                        <p:cTn id="6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20"/>
                                        </p:tgtEl>
                                        <p:attrNameLst>
                                          <p:attrName>style.visibility</p:attrName>
                                        </p:attrNameLst>
                                      </p:cBhvr>
                                      <p:to>
                                        <p:strVal val="visible"/>
                                      </p:to>
                                    </p:set>
                                    <p:anim calcmode="lin" valueType="num">
                                      <p:cBhvr additive="base">
                                        <p:cTn id="69" dur="500" fill="hold"/>
                                        <p:tgtEl>
                                          <p:spTgt spid="20"/>
                                        </p:tgtEl>
                                        <p:attrNameLst>
                                          <p:attrName>ppt_x</p:attrName>
                                        </p:attrNameLst>
                                      </p:cBhvr>
                                      <p:tavLst>
                                        <p:tav tm="0">
                                          <p:val>
                                            <p:strVal val="#ppt_x"/>
                                          </p:val>
                                        </p:tav>
                                        <p:tav tm="100000">
                                          <p:val>
                                            <p:strVal val="#ppt_x"/>
                                          </p:val>
                                        </p:tav>
                                      </p:tavLst>
                                    </p:anim>
                                    <p:anim calcmode="lin" valueType="num">
                                      <p:cBhvr additive="base">
                                        <p:cTn id="7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10" grpId="0" animBg="1"/>
      <p:bldP spid="8" grpId="0"/>
      <p:bldP spid="12" grpId="0"/>
      <p:bldP spid="13" grpId="0"/>
      <p:bldP spid="15" grpId="0"/>
      <p:bldP spid="16" grpId="0"/>
      <p:bldP spid="17" grpId="0"/>
      <p:bldP spid="18" grpId="0"/>
      <p:bldP spid="19" grpId="0"/>
      <p:bldP spid="2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7924800" cy="868362"/>
          </a:xfrm>
        </p:spPr>
        <p:txBody>
          <a:bodyPr>
            <a:normAutofit/>
          </a:bodyPr>
          <a:lstStyle/>
          <a:p>
            <a:pPr marL="746125" indent="-746125" algn="l"/>
            <a:r>
              <a:rPr lang="en-US" sz="3200" dirty="0" smtClean="0"/>
              <a:t>14. </a:t>
            </a:r>
            <a:r>
              <a:rPr lang="id-ID" sz="3200" dirty="0"/>
              <a:t>f(x) = 5 – 3x</a:t>
            </a:r>
            <a:endParaRPr lang="en-US" sz="32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2163671105"/>
              </p:ext>
            </p:extLst>
          </p:nvPr>
        </p:nvGraphicFramePr>
        <p:xfrm>
          <a:off x="1319212" y="1295400"/>
          <a:ext cx="5157788" cy="609600"/>
        </p:xfrm>
        <a:graphic>
          <a:graphicData uri="http://schemas.openxmlformats.org/presentationml/2006/ole">
            <mc:AlternateContent xmlns:mc="http://schemas.openxmlformats.org/markup-compatibility/2006">
              <mc:Choice xmlns:v="urn:schemas-microsoft-com:vml" Requires="v">
                <p:oleObj spid="_x0000_s12627" name="Equation" r:id="rId3" imgW="1726920" imgH="203040" progId="Equation.DSMT4">
                  <p:embed/>
                </p:oleObj>
              </mc:Choice>
              <mc:Fallback>
                <p:oleObj name="Equation" r:id="rId3" imgW="1726920" imgH="203040" progId="Equation.DSMT4">
                  <p:embed/>
                  <p:pic>
                    <p:nvPicPr>
                      <p:cNvPr id="0" name="Object 18"/>
                      <p:cNvPicPr>
                        <a:picLocks noChangeAspect="1" noChangeArrowheads="1"/>
                      </p:cNvPicPr>
                      <p:nvPr/>
                    </p:nvPicPr>
                    <p:blipFill>
                      <a:blip r:embed="rId4"/>
                      <a:srcRect/>
                      <a:stretch>
                        <a:fillRect/>
                      </a:stretch>
                    </p:blipFill>
                    <p:spPr bwMode="auto">
                      <a:xfrm>
                        <a:off x="1319212" y="1295400"/>
                        <a:ext cx="51577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3887977893"/>
              </p:ext>
            </p:extLst>
          </p:nvPr>
        </p:nvGraphicFramePr>
        <p:xfrm>
          <a:off x="2133600" y="1905000"/>
          <a:ext cx="2501900" cy="609600"/>
        </p:xfrm>
        <a:graphic>
          <a:graphicData uri="http://schemas.openxmlformats.org/presentationml/2006/ole">
            <mc:AlternateContent xmlns:mc="http://schemas.openxmlformats.org/markup-compatibility/2006">
              <mc:Choice xmlns:v="urn:schemas-microsoft-com:vml" Requires="v">
                <p:oleObj spid="_x0000_s12628" name="Equation" r:id="rId5" imgW="838080" imgH="203040" progId="Equation.DSMT4">
                  <p:embed/>
                </p:oleObj>
              </mc:Choice>
              <mc:Fallback>
                <p:oleObj name="Equation" r:id="rId5" imgW="838080" imgH="203040" progId="Equation.DSMT4">
                  <p:embed/>
                  <p:pic>
                    <p:nvPicPr>
                      <p:cNvPr id="0" name=""/>
                      <p:cNvPicPr>
                        <a:picLocks noChangeAspect="1" noChangeArrowheads="1"/>
                      </p:cNvPicPr>
                      <p:nvPr/>
                    </p:nvPicPr>
                    <p:blipFill>
                      <a:blip r:embed="rId6"/>
                      <a:srcRect/>
                      <a:stretch>
                        <a:fillRect/>
                      </a:stretch>
                    </p:blipFill>
                    <p:spPr bwMode="auto">
                      <a:xfrm>
                        <a:off x="2133600" y="1905000"/>
                        <a:ext cx="25019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2" name="Object 21"/>
          <p:cNvGraphicFramePr>
            <a:graphicFrameLocks noChangeAspect="1"/>
          </p:cNvGraphicFramePr>
          <p:nvPr>
            <p:extLst>
              <p:ext uri="{D42A27DB-BD31-4B8C-83A1-F6EECF244321}">
                <p14:modId xmlns:p14="http://schemas.microsoft.com/office/powerpoint/2010/main" val="2387777617"/>
              </p:ext>
            </p:extLst>
          </p:nvPr>
        </p:nvGraphicFramePr>
        <p:xfrm>
          <a:off x="1955800" y="2514600"/>
          <a:ext cx="2692400" cy="533400"/>
        </p:xfrm>
        <a:graphic>
          <a:graphicData uri="http://schemas.openxmlformats.org/presentationml/2006/ole">
            <mc:AlternateContent xmlns:mc="http://schemas.openxmlformats.org/markup-compatibility/2006">
              <mc:Choice xmlns:v="urn:schemas-microsoft-com:vml" Requires="v">
                <p:oleObj spid="_x0000_s12629" name="Equation" r:id="rId7" imgW="901440" imgH="177480" progId="Equation.DSMT4">
                  <p:embed/>
                </p:oleObj>
              </mc:Choice>
              <mc:Fallback>
                <p:oleObj name="Equation" r:id="rId7" imgW="901440" imgH="177480" progId="Equation.DSMT4">
                  <p:embed/>
                  <p:pic>
                    <p:nvPicPr>
                      <p:cNvPr id="0" name=""/>
                      <p:cNvPicPr>
                        <a:picLocks noChangeAspect="1" noChangeArrowheads="1"/>
                      </p:cNvPicPr>
                      <p:nvPr/>
                    </p:nvPicPr>
                    <p:blipFill>
                      <a:blip r:embed="rId8"/>
                      <a:srcRect/>
                      <a:stretch>
                        <a:fillRect/>
                      </a:stretch>
                    </p:blipFill>
                    <p:spPr bwMode="auto">
                      <a:xfrm>
                        <a:off x="1955800" y="2514600"/>
                        <a:ext cx="269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1931022848"/>
              </p:ext>
            </p:extLst>
          </p:nvPr>
        </p:nvGraphicFramePr>
        <p:xfrm>
          <a:off x="1316038" y="3124200"/>
          <a:ext cx="2957512" cy="533400"/>
        </p:xfrm>
        <a:graphic>
          <a:graphicData uri="http://schemas.openxmlformats.org/presentationml/2006/ole">
            <mc:AlternateContent xmlns:mc="http://schemas.openxmlformats.org/markup-compatibility/2006">
              <mc:Choice xmlns:v="urn:schemas-microsoft-com:vml" Requires="v">
                <p:oleObj spid="_x0000_s12630" name="Equation" r:id="rId9" imgW="990360" imgH="177480" progId="Equation.DSMT4">
                  <p:embed/>
                </p:oleObj>
              </mc:Choice>
              <mc:Fallback>
                <p:oleObj name="Equation" r:id="rId9" imgW="990360" imgH="177480" progId="Equation.DSMT4">
                  <p:embed/>
                  <p:pic>
                    <p:nvPicPr>
                      <p:cNvPr id="0" name=""/>
                      <p:cNvPicPr>
                        <a:picLocks noChangeAspect="1" noChangeArrowheads="1"/>
                      </p:cNvPicPr>
                      <p:nvPr/>
                    </p:nvPicPr>
                    <p:blipFill>
                      <a:blip r:embed="rId10"/>
                      <a:srcRect/>
                      <a:stretch>
                        <a:fillRect/>
                      </a:stretch>
                    </p:blipFill>
                    <p:spPr bwMode="auto">
                      <a:xfrm>
                        <a:off x="1316038" y="3124200"/>
                        <a:ext cx="2957512"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3880002160"/>
              </p:ext>
            </p:extLst>
          </p:nvPr>
        </p:nvGraphicFramePr>
        <p:xfrm>
          <a:off x="1905000" y="3733800"/>
          <a:ext cx="2351087" cy="533400"/>
        </p:xfrm>
        <a:graphic>
          <a:graphicData uri="http://schemas.openxmlformats.org/presentationml/2006/ole">
            <mc:AlternateContent xmlns:mc="http://schemas.openxmlformats.org/markup-compatibility/2006">
              <mc:Choice xmlns:v="urn:schemas-microsoft-com:vml" Requires="v">
                <p:oleObj spid="_x0000_s12631" name="Equation" r:id="rId11" imgW="787320" imgH="177480" progId="Equation.DSMT4">
                  <p:embed/>
                </p:oleObj>
              </mc:Choice>
              <mc:Fallback>
                <p:oleObj name="Equation" r:id="rId11" imgW="787320" imgH="177480" progId="Equation.DSMT4">
                  <p:embed/>
                  <p:pic>
                    <p:nvPicPr>
                      <p:cNvPr id="0" name=""/>
                      <p:cNvPicPr>
                        <a:picLocks noChangeAspect="1" noChangeArrowheads="1"/>
                      </p:cNvPicPr>
                      <p:nvPr/>
                    </p:nvPicPr>
                    <p:blipFill>
                      <a:blip r:embed="rId12"/>
                      <a:srcRect/>
                      <a:stretch>
                        <a:fillRect/>
                      </a:stretch>
                    </p:blipFill>
                    <p:spPr bwMode="auto">
                      <a:xfrm>
                        <a:off x="1905000" y="3733800"/>
                        <a:ext cx="2351087"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2171464093"/>
              </p:ext>
            </p:extLst>
          </p:nvPr>
        </p:nvGraphicFramePr>
        <p:xfrm>
          <a:off x="2220913" y="4419600"/>
          <a:ext cx="1592262" cy="533400"/>
        </p:xfrm>
        <a:graphic>
          <a:graphicData uri="http://schemas.openxmlformats.org/presentationml/2006/ole">
            <mc:AlternateContent xmlns:mc="http://schemas.openxmlformats.org/markup-compatibility/2006">
              <mc:Choice xmlns:v="urn:schemas-microsoft-com:vml" Requires="v">
                <p:oleObj spid="_x0000_s12632" name="Equation" r:id="rId13" imgW="533160" imgH="177480" progId="Equation.DSMT4">
                  <p:embed/>
                </p:oleObj>
              </mc:Choice>
              <mc:Fallback>
                <p:oleObj name="Equation" r:id="rId13" imgW="533160" imgH="177480" progId="Equation.DSMT4">
                  <p:embed/>
                  <p:pic>
                    <p:nvPicPr>
                      <p:cNvPr id="0" name=""/>
                      <p:cNvPicPr>
                        <a:picLocks noChangeAspect="1" noChangeArrowheads="1"/>
                      </p:cNvPicPr>
                      <p:nvPr/>
                    </p:nvPicPr>
                    <p:blipFill>
                      <a:blip r:embed="rId14"/>
                      <a:srcRect/>
                      <a:stretch>
                        <a:fillRect/>
                      </a:stretch>
                    </p:blipFill>
                    <p:spPr bwMode="auto">
                      <a:xfrm>
                        <a:off x="2220913" y="4419600"/>
                        <a:ext cx="1592262"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6" name="Object 25"/>
          <p:cNvGraphicFramePr>
            <a:graphicFrameLocks noChangeAspect="1"/>
          </p:cNvGraphicFramePr>
          <p:nvPr>
            <p:extLst>
              <p:ext uri="{D42A27DB-BD31-4B8C-83A1-F6EECF244321}">
                <p14:modId xmlns:p14="http://schemas.microsoft.com/office/powerpoint/2010/main" val="1625895661"/>
              </p:ext>
            </p:extLst>
          </p:nvPr>
        </p:nvGraphicFramePr>
        <p:xfrm>
          <a:off x="1371600" y="5486400"/>
          <a:ext cx="1592263" cy="533400"/>
        </p:xfrm>
        <a:graphic>
          <a:graphicData uri="http://schemas.openxmlformats.org/presentationml/2006/ole">
            <mc:AlternateContent xmlns:mc="http://schemas.openxmlformats.org/markup-compatibility/2006">
              <mc:Choice xmlns:v="urn:schemas-microsoft-com:vml" Requires="v">
                <p:oleObj spid="_x0000_s12633" name="Equation" r:id="rId15" imgW="533160" imgH="177480" progId="Equation.DSMT4">
                  <p:embed/>
                </p:oleObj>
              </mc:Choice>
              <mc:Fallback>
                <p:oleObj name="Equation" r:id="rId15" imgW="533160" imgH="177480" progId="Equation.DSMT4">
                  <p:embed/>
                  <p:pic>
                    <p:nvPicPr>
                      <p:cNvPr id="0" name=""/>
                      <p:cNvPicPr>
                        <a:picLocks noChangeAspect="1" noChangeArrowheads="1"/>
                      </p:cNvPicPr>
                      <p:nvPr/>
                    </p:nvPicPr>
                    <p:blipFill>
                      <a:blip r:embed="rId16"/>
                      <a:srcRect/>
                      <a:stretch>
                        <a:fillRect/>
                      </a:stretch>
                    </p:blipFill>
                    <p:spPr bwMode="auto">
                      <a:xfrm>
                        <a:off x="1371600" y="5486400"/>
                        <a:ext cx="1592263"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7" name="Object 26"/>
          <p:cNvGraphicFramePr>
            <a:graphicFrameLocks noChangeAspect="1"/>
          </p:cNvGraphicFramePr>
          <p:nvPr>
            <p:extLst>
              <p:ext uri="{D42A27DB-BD31-4B8C-83A1-F6EECF244321}">
                <p14:modId xmlns:p14="http://schemas.microsoft.com/office/powerpoint/2010/main" val="3502127174"/>
              </p:ext>
            </p:extLst>
          </p:nvPr>
        </p:nvGraphicFramePr>
        <p:xfrm>
          <a:off x="2971800" y="5486400"/>
          <a:ext cx="3867150" cy="533400"/>
        </p:xfrm>
        <a:graphic>
          <a:graphicData uri="http://schemas.openxmlformats.org/presentationml/2006/ole">
            <mc:AlternateContent xmlns:mc="http://schemas.openxmlformats.org/markup-compatibility/2006">
              <mc:Choice xmlns:v="urn:schemas-microsoft-com:vml" Requires="v">
                <p:oleObj spid="_x0000_s12634" name="Equation" r:id="rId17" imgW="1295280" imgH="177480" progId="Equation.DSMT4">
                  <p:embed/>
                </p:oleObj>
              </mc:Choice>
              <mc:Fallback>
                <p:oleObj name="Equation" r:id="rId17" imgW="1295280" imgH="177480" progId="Equation.DSMT4">
                  <p:embed/>
                  <p:pic>
                    <p:nvPicPr>
                      <p:cNvPr id="0" name=""/>
                      <p:cNvPicPr>
                        <a:picLocks noChangeAspect="1" noChangeArrowheads="1"/>
                      </p:cNvPicPr>
                      <p:nvPr/>
                    </p:nvPicPr>
                    <p:blipFill>
                      <a:blip r:embed="rId18"/>
                      <a:srcRect/>
                      <a:stretch>
                        <a:fillRect/>
                      </a:stretch>
                    </p:blipFill>
                    <p:spPr bwMode="auto">
                      <a:xfrm>
                        <a:off x="2971800" y="5486400"/>
                        <a:ext cx="38671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53619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barn(inVertical)">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barn(inVertical)">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barn(inVertical)">
                                      <p:cBhvr>
                                        <p:cTn id="22" dur="5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barn(inVertical)">
                                      <p:cBhvr>
                                        <p:cTn id="27" dur="5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barn(inVertical)">
                                      <p:cBhvr>
                                        <p:cTn id="32" dur="500"/>
                                        <p:tgtEl>
                                          <p:spTgt spid="25"/>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barn(inVertical)">
                                      <p:cBhvr>
                                        <p:cTn id="37" dur="500"/>
                                        <p:tgtEl>
                                          <p:spTgt spid="26"/>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barn(inVertical)">
                                      <p:cBhvr>
                                        <p:cTn id="4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7924800" cy="868362"/>
          </a:xfrm>
        </p:spPr>
        <p:txBody>
          <a:bodyPr>
            <a:normAutofit/>
          </a:bodyPr>
          <a:lstStyle/>
          <a:p>
            <a:pPr marL="746125" indent="-746125" algn="l"/>
            <a:r>
              <a:rPr lang="en-US" sz="3200" dirty="0" smtClean="0"/>
              <a:t>15. </a:t>
            </a:r>
            <a:r>
              <a:rPr lang="id-ID" sz="3200" dirty="0"/>
              <a:t>f(x) = </a:t>
            </a:r>
            <a:r>
              <a:rPr lang="en-US" sz="3200" dirty="0" smtClean="0"/>
              <a:t>ax</a:t>
            </a:r>
            <a:r>
              <a:rPr lang="id-ID" sz="3200" dirty="0" smtClean="0"/>
              <a:t> </a:t>
            </a:r>
            <a:r>
              <a:rPr lang="en-US" sz="3200" dirty="0" smtClean="0"/>
              <a:t>+b</a:t>
            </a:r>
            <a:endParaRPr lang="en-US" sz="32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2944589494"/>
              </p:ext>
            </p:extLst>
          </p:nvPr>
        </p:nvGraphicFramePr>
        <p:xfrm>
          <a:off x="1666875" y="1295400"/>
          <a:ext cx="2938463" cy="555625"/>
        </p:xfrm>
        <a:graphic>
          <a:graphicData uri="http://schemas.openxmlformats.org/presentationml/2006/ole">
            <mc:AlternateContent xmlns:mc="http://schemas.openxmlformats.org/markup-compatibility/2006">
              <mc:Choice xmlns:v="urn:schemas-microsoft-com:vml" Requires="v">
                <p:oleObj spid="_x0000_s13772" name="Equation" r:id="rId3" imgW="1079280" imgH="203040" progId="Equation.DSMT4">
                  <p:embed/>
                </p:oleObj>
              </mc:Choice>
              <mc:Fallback>
                <p:oleObj name="Equation" r:id="rId3" imgW="1079280" imgH="203040" progId="Equation.DSMT4">
                  <p:embed/>
                  <p:pic>
                    <p:nvPicPr>
                      <p:cNvPr id="0" name=""/>
                      <p:cNvPicPr>
                        <a:picLocks noChangeAspect="1" noChangeArrowheads="1"/>
                      </p:cNvPicPr>
                      <p:nvPr/>
                    </p:nvPicPr>
                    <p:blipFill>
                      <a:blip r:embed="rId4"/>
                      <a:srcRect/>
                      <a:stretch>
                        <a:fillRect/>
                      </a:stretch>
                    </p:blipFill>
                    <p:spPr bwMode="auto">
                      <a:xfrm>
                        <a:off x="1666875" y="1295400"/>
                        <a:ext cx="2938463" cy="555625"/>
                      </a:xfrm>
                      <a:prstGeom prst="rect">
                        <a:avLst/>
                      </a:prstGeom>
                      <a:noFill/>
                      <a:ln>
                        <a:noFill/>
                      </a:ln>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706822571"/>
              </p:ext>
            </p:extLst>
          </p:nvPr>
        </p:nvGraphicFramePr>
        <p:xfrm>
          <a:off x="2333625" y="2293938"/>
          <a:ext cx="2314575" cy="609600"/>
        </p:xfrm>
        <a:graphic>
          <a:graphicData uri="http://schemas.openxmlformats.org/presentationml/2006/ole">
            <mc:AlternateContent xmlns:mc="http://schemas.openxmlformats.org/markup-compatibility/2006">
              <mc:Choice xmlns:v="urn:schemas-microsoft-com:vml" Requires="v">
                <p:oleObj spid="_x0000_s13773" name="Equation" r:id="rId5" imgW="774360" imgH="203040" progId="Equation.DSMT4">
                  <p:embed/>
                </p:oleObj>
              </mc:Choice>
              <mc:Fallback>
                <p:oleObj name="Equation" r:id="rId5" imgW="774360" imgH="203040" progId="Equation.DSMT4">
                  <p:embed/>
                  <p:pic>
                    <p:nvPicPr>
                      <p:cNvPr id="0" name=""/>
                      <p:cNvPicPr>
                        <a:picLocks noChangeAspect="1" noChangeArrowheads="1"/>
                      </p:cNvPicPr>
                      <p:nvPr/>
                    </p:nvPicPr>
                    <p:blipFill>
                      <a:blip r:embed="rId6"/>
                      <a:srcRect/>
                      <a:stretch>
                        <a:fillRect/>
                      </a:stretch>
                    </p:blipFill>
                    <p:spPr bwMode="auto">
                      <a:xfrm>
                        <a:off x="2333625" y="2293938"/>
                        <a:ext cx="23145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1467085285"/>
              </p:ext>
            </p:extLst>
          </p:nvPr>
        </p:nvGraphicFramePr>
        <p:xfrm>
          <a:off x="5486400" y="1600200"/>
          <a:ext cx="2198688" cy="533400"/>
        </p:xfrm>
        <a:graphic>
          <a:graphicData uri="http://schemas.openxmlformats.org/presentationml/2006/ole">
            <mc:AlternateContent xmlns:mc="http://schemas.openxmlformats.org/markup-compatibility/2006">
              <mc:Choice xmlns:v="urn:schemas-microsoft-com:vml" Requires="v">
                <p:oleObj spid="_x0000_s13774" name="Equation" r:id="rId7" imgW="736560" imgH="177480" progId="Equation.DSMT4">
                  <p:embed/>
                </p:oleObj>
              </mc:Choice>
              <mc:Fallback>
                <p:oleObj name="Equation" r:id="rId7" imgW="736560" imgH="177480" progId="Equation.DSMT4">
                  <p:embed/>
                  <p:pic>
                    <p:nvPicPr>
                      <p:cNvPr id="0" name=""/>
                      <p:cNvPicPr>
                        <a:picLocks noChangeAspect="1" noChangeArrowheads="1"/>
                      </p:cNvPicPr>
                      <p:nvPr/>
                    </p:nvPicPr>
                    <p:blipFill>
                      <a:blip r:embed="rId8"/>
                      <a:srcRect/>
                      <a:stretch>
                        <a:fillRect/>
                      </a:stretch>
                    </p:blipFill>
                    <p:spPr bwMode="auto">
                      <a:xfrm>
                        <a:off x="5486400" y="1600200"/>
                        <a:ext cx="2198688"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3072820441"/>
              </p:ext>
            </p:extLst>
          </p:nvPr>
        </p:nvGraphicFramePr>
        <p:xfrm>
          <a:off x="1452563" y="1783080"/>
          <a:ext cx="3387725" cy="555625"/>
        </p:xfrm>
        <a:graphic>
          <a:graphicData uri="http://schemas.openxmlformats.org/presentationml/2006/ole">
            <mc:AlternateContent xmlns:mc="http://schemas.openxmlformats.org/markup-compatibility/2006">
              <mc:Choice xmlns:v="urn:schemas-microsoft-com:vml" Requires="v">
                <p:oleObj spid="_x0000_s13775" name="Equation" r:id="rId9" imgW="1244520" imgH="203040" progId="Equation.DSMT4">
                  <p:embed/>
                </p:oleObj>
              </mc:Choice>
              <mc:Fallback>
                <p:oleObj name="Equation" r:id="rId9" imgW="1244520" imgH="203040" progId="Equation.DSMT4">
                  <p:embed/>
                  <p:pic>
                    <p:nvPicPr>
                      <p:cNvPr id="0" name=""/>
                      <p:cNvPicPr>
                        <a:picLocks noChangeAspect="1" noChangeArrowheads="1"/>
                      </p:cNvPicPr>
                      <p:nvPr/>
                    </p:nvPicPr>
                    <p:blipFill>
                      <a:blip r:embed="rId10"/>
                      <a:srcRect/>
                      <a:stretch>
                        <a:fillRect/>
                      </a:stretch>
                    </p:blipFill>
                    <p:spPr bwMode="auto">
                      <a:xfrm>
                        <a:off x="1452563" y="1783080"/>
                        <a:ext cx="3387725" cy="555625"/>
                      </a:xfrm>
                      <a:prstGeom prst="rect">
                        <a:avLst/>
                      </a:prstGeom>
                      <a:noFill/>
                      <a:ln>
                        <a:noFill/>
                      </a:ln>
                    </p:spPr>
                  </p:pic>
                </p:oleObj>
              </mc:Fallback>
            </mc:AlternateContent>
          </a:graphicData>
        </a:graphic>
      </p:graphicFrame>
      <p:cxnSp>
        <p:nvCxnSpPr>
          <p:cNvPr id="6" name="Straight Connector 5"/>
          <p:cNvCxnSpPr/>
          <p:nvPr/>
        </p:nvCxnSpPr>
        <p:spPr>
          <a:xfrm>
            <a:off x="1447800" y="2331720"/>
            <a:ext cx="35814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5257800" y="2331720"/>
            <a:ext cx="381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28" name="Object 27"/>
          <p:cNvGraphicFramePr>
            <a:graphicFrameLocks noChangeAspect="1"/>
          </p:cNvGraphicFramePr>
          <p:nvPr>
            <p:extLst>
              <p:ext uri="{D42A27DB-BD31-4B8C-83A1-F6EECF244321}">
                <p14:modId xmlns:p14="http://schemas.microsoft.com/office/powerpoint/2010/main" val="520546619"/>
              </p:ext>
            </p:extLst>
          </p:nvPr>
        </p:nvGraphicFramePr>
        <p:xfrm>
          <a:off x="2425065" y="2865120"/>
          <a:ext cx="2238375" cy="609600"/>
        </p:xfrm>
        <a:graphic>
          <a:graphicData uri="http://schemas.openxmlformats.org/presentationml/2006/ole">
            <mc:AlternateContent xmlns:mc="http://schemas.openxmlformats.org/markup-compatibility/2006">
              <mc:Choice xmlns:v="urn:schemas-microsoft-com:vml" Requires="v">
                <p:oleObj spid="_x0000_s13776" name="Equation" r:id="rId11" imgW="749160" imgH="203040" progId="Equation.DSMT4">
                  <p:embed/>
                </p:oleObj>
              </mc:Choice>
              <mc:Fallback>
                <p:oleObj name="Equation" r:id="rId11" imgW="749160" imgH="203040" progId="Equation.DSMT4">
                  <p:embed/>
                  <p:pic>
                    <p:nvPicPr>
                      <p:cNvPr id="0" name=""/>
                      <p:cNvPicPr>
                        <a:picLocks noChangeAspect="1" noChangeArrowheads="1"/>
                      </p:cNvPicPr>
                      <p:nvPr/>
                    </p:nvPicPr>
                    <p:blipFill>
                      <a:blip r:embed="rId12"/>
                      <a:srcRect/>
                      <a:stretch>
                        <a:fillRect/>
                      </a:stretch>
                    </p:blipFill>
                    <p:spPr bwMode="auto">
                      <a:xfrm>
                        <a:off x="2425065" y="2865120"/>
                        <a:ext cx="22383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9" name="Object 28"/>
          <p:cNvGraphicFramePr>
            <a:graphicFrameLocks noChangeAspect="1"/>
          </p:cNvGraphicFramePr>
          <p:nvPr>
            <p:extLst>
              <p:ext uri="{D42A27DB-BD31-4B8C-83A1-F6EECF244321}">
                <p14:modId xmlns:p14="http://schemas.microsoft.com/office/powerpoint/2010/main" val="1304423380"/>
              </p:ext>
            </p:extLst>
          </p:nvPr>
        </p:nvGraphicFramePr>
        <p:xfrm>
          <a:off x="5486400" y="2217420"/>
          <a:ext cx="2160588" cy="533400"/>
        </p:xfrm>
        <a:graphic>
          <a:graphicData uri="http://schemas.openxmlformats.org/presentationml/2006/ole">
            <mc:AlternateContent xmlns:mc="http://schemas.openxmlformats.org/markup-compatibility/2006">
              <mc:Choice xmlns:v="urn:schemas-microsoft-com:vml" Requires="v">
                <p:oleObj spid="_x0000_s13777" name="Equation" r:id="rId13" imgW="723600" imgH="177480" progId="Equation.DSMT4">
                  <p:embed/>
                </p:oleObj>
              </mc:Choice>
              <mc:Fallback>
                <p:oleObj name="Equation" r:id="rId13" imgW="723600" imgH="177480" progId="Equation.DSMT4">
                  <p:embed/>
                  <p:pic>
                    <p:nvPicPr>
                      <p:cNvPr id="0" name=""/>
                      <p:cNvPicPr>
                        <a:picLocks noChangeAspect="1" noChangeArrowheads="1"/>
                      </p:cNvPicPr>
                      <p:nvPr/>
                    </p:nvPicPr>
                    <p:blipFill>
                      <a:blip r:embed="rId14"/>
                      <a:srcRect/>
                      <a:stretch>
                        <a:fillRect/>
                      </a:stretch>
                    </p:blipFill>
                    <p:spPr bwMode="auto">
                      <a:xfrm>
                        <a:off x="5486400" y="2217420"/>
                        <a:ext cx="2160588"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 name="Object 29"/>
          <p:cNvGraphicFramePr>
            <a:graphicFrameLocks noChangeAspect="1"/>
          </p:cNvGraphicFramePr>
          <p:nvPr>
            <p:extLst>
              <p:ext uri="{D42A27DB-BD31-4B8C-83A1-F6EECF244321}">
                <p14:modId xmlns:p14="http://schemas.microsoft.com/office/powerpoint/2010/main" val="212913214"/>
              </p:ext>
            </p:extLst>
          </p:nvPr>
        </p:nvGraphicFramePr>
        <p:xfrm>
          <a:off x="6324600" y="2743200"/>
          <a:ext cx="1895475" cy="533400"/>
        </p:xfrm>
        <a:graphic>
          <a:graphicData uri="http://schemas.openxmlformats.org/presentationml/2006/ole">
            <mc:AlternateContent xmlns:mc="http://schemas.openxmlformats.org/markup-compatibility/2006">
              <mc:Choice xmlns:v="urn:schemas-microsoft-com:vml" Requires="v">
                <p:oleObj spid="_x0000_s13778" name="Equation" r:id="rId15" imgW="634680" imgH="177480" progId="Equation.DSMT4">
                  <p:embed/>
                </p:oleObj>
              </mc:Choice>
              <mc:Fallback>
                <p:oleObj name="Equation" r:id="rId15" imgW="634680" imgH="177480" progId="Equation.DSMT4">
                  <p:embed/>
                  <p:pic>
                    <p:nvPicPr>
                      <p:cNvPr id="0" name=""/>
                      <p:cNvPicPr>
                        <a:picLocks noChangeAspect="1" noChangeArrowheads="1"/>
                      </p:cNvPicPr>
                      <p:nvPr/>
                    </p:nvPicPr>
                    <p:blipFill>
                      <a:blip r:embed="rId16"/>
                      <a:srcRect/>
                      <a:stretch>
                        <a:fillRect/>
                      </a:stretch>
                    </p:blipFill>
                    <p:spPr bwMode="auto">
                      <a:xfrm>
                        <a:off x="6324600" y="2743200"/>
                        <a:ext cx="189547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1" name="Object 30"/>
          <p:cNvGraphicFramePr>
            <a:graphicFrameLocks noChangeAspect="1"/>
          </p:cNvGraphicFramePr>
          <p:nvPr>
            <p:extLst>
              <p:ext uri="{D42A27DB-BD31-4B8C-83A1-F6EECF244321}">
                <p14:modId xmlns:p14="http://schemas.microsoft.com/office/powerpoint/2010/main" val="1270176332"/>
              </p:ext>
            </p:extLst>
          </p:nvPr>
        </p:nvGraphicFramePr>
        <p:xfrm>
          <a:off x="6296343" y="3276600"/>
          <a:ext cx="1250950" cy="533400"/>
        </p:xfrm>
        <a:graphic>
          <a:graphicData uri="http://schemas.openxmlformats.org/presentationml/2006/ole">
            <mc:AlternateContent xmlns:mc="http://schemas.openxmlformats.org/markup-compatibility/2006">
              <mc:Choice xmlns:v="urn:schemas-microsoft-com:vml" Requires="v">
                <p:oleObj spid="_x0000_s13779" name="Equation" r:id="rId17" imgW="419040" imgH="177480" progId="Equation.DSMT4">
                  <p:embed/>
                </p:oleObj>
              </mc:Choice>
              <mc:Fallback>
                <p:oleObj name="Equation" r:id="rId17" imgW="419040" imgH="177480" progId="Equation.DSMT4">
                  <p:embed/>
                  <p:pic>
                    <p:nvPicPr>
                      <p:cNvPr id="0" name=""/>
                      <p:cNvPicPr>
                        <a:picLocks noChangeAspect="1" noChangeArrowheads="1"/>
                      </p:cNvPicPr>
                      <p:nvPr/>
                    </p:nvPicPr>
                    <p:blipFill>
                      <a:blip r:embed="rId18"/>
                      <a:srcRect/>
                      <a:stretch>
                        <a:fillRect/>
                      </a:stretch>
                    </p:blipFill>
                    <p:spPr bwMode="auto">
                      <a:xfrm>
                        <a:off x="6296343" y="3276600"/>
                        <a:ext cx="12509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2" name="Object 31"/>
          <p:cNvGraphicFramePr>
            <a:graphicFrameLocks noChangeAspect="1"/>
          </p:cNvGraphicFramePr>
          <p:nvPr>
            <p:extLst>
              <p:ext uri="{D42A27DB-BD31-4B8C-83A1-F6EECF244321}">
                <p14:modId xmlns:p14="http://schemas.microsoft.com/office/powerpoint/2010/main" val="422131894"/>
              </p:ext>
            </p:extLst>
          </p:nvPr>
        </p:nvGraphicFramePr>
        <p:xfrm>
          <a:off x="1927225" y="4191000"/>
          <a:ext cx="2351088" cy="555625"/>
        </p:xfrm>
        <a:graphic>
          <a:graphicData uri="http://schemas.openxmlformats.org/presentationml/2006/ole">
            <mc:AlternateContent xmlns:mc="http://schemas.openxmlformats.org/markup-compatibility/2006">
              <mc:Choice xmlns:v="urn:schemas-microsoft-com:vml" Requires="v">
                <p:oleObj spid="_x0000_s13780" name="Equation" r:id="rId19" imgW="863280" imgH="203040" progId="Equation.DSMT4">
                  <p:embed/>
                </p:oleObj>
              </mc:Choice>
              <mc:Fallback>
                <p:oleObj name="Equation" r:id="rId19" imgW="863280" imgH="203040" progId="Equation.DSMT4">
                  <p:embed/>
                  <p:pic>
                    <p:nvPicPr>
                      <p:cNvPr id="0" name=""/>
                      <p:cNvPicPr>
                        <a:picLocks noChangeAspect="1" noChangeArrowheads="1"/>
                      </p:cNvPicPr>
                      <p:nvPr/>
                    </p:nvPicPr>
                    <p:blipFill>
                      <a:blip r:embed="rId20"/>
                      <a:srcRect/>
                      <a:stretch>
                        <a:fillRect/>
                      </a:stretch>
                    </p:blipFill>
                    <p:spPr bwMode="auto">
                      <a:xfrm>
                        <a:off x="1927225" y="4191000"/>
                        <a:ext cx="2351088" cy="555625"/>
                      </a:xfrm>
                      <a:prstGeom prst="rect">
                        <a:avLst/>
                      </a:prstGeom>
                      <a:noFill/>
                      <a:ln>
                        <a:noFill/>
                      </a:ln>
                    </p:spPr>
                  </p:pic>
                </p:oleObj>
              </mc:Fallback>
            </mc:AlternateContent>
          </a:graphicData>
        </a:graphic>
      </p:graphicFrame>
      <p:graphicFrame>
        <p:nvGraphicFramePr>
          <p:cNvPr id="33" name="Object 32"/>
          <p:cNvGraphicFramePr>
            <a:graphicFrameLocks noChangeAspect="1"/>
          </p:cNvGraphicFramePr>
          <p:nvPr>
            <p:extLst>
              <p:ext uri="{D42A27DB-BD31-4B8C-83A1-F6EECF244321}">
                <p14:modId xmlns:p14="http://schemas.microsoft.com/office/powerpoint/2010/main" val="880419532"/>
              </p:ext>
            </p:extLst>
          </p:nvPr>
        </p:nvGraphicFramePr>
        <p:xfrm>
          <a:off x="1917700" y="4876800"/>
          <a:ext cx="3111500" cy="555625"/>
        </p:xfrm>
        <a:graphic>
          <a:graphicData uri="http://schemas.openxmlformats.org/presentationml/2006/ole">
            <mc:AlternateContent xmlns:mc="http://schemas.openxmlformats.org/markup-compatibility/2006">
              <mc:Choice xmlns:v="urn:schemas-microsoft-com:vml" Requires="v">
                <p:oleObj spid="_x0000_s13781" name="Equation" r:id="rId21" imgW="1143000" imgH="203040" progId="Equation.DSMT4">
                  <p:embed/>
                </p:oleObj>
              </mc:Choice>
              <mc:Fallback>
                <p:oleObj name="Equation" r:id="rId21" imgW="1143000" imgH="203040" progId="Equation.DSMT4">
                  <p:embed/>
                  <p:pic>
                    <p:nvPicPr>
                      <p:cNvPr id="0" name=""/>
                      <p:cNvPicPr>
                        <a:picLocks noChangeAspect="1" noChangeArrowheads="1"/>
                      </p:cNvPicPr>
                      <p:nvPr/>
                    </p:nvPicPr>
                    <p:blipFill>
                      <a:blip r:embed="rId22"/>
                      <a:srcRect/>
                      <a:stretch>
                        <a:fillRect/>
                      </a:stretch>
                    </p:blipFill>
                    <p:spPr bwMode="auto">
                      <a:xfrm>
                        <a:off x="1917700" y="4876800"/>
                        <a:ext cx="3111500" cy="555625"/>
                      </a:xfrm>
                      <a:prstGeom prst="rect">
                        <a:avLst/>
                      </a:prstGeom>
                      <a:noFill/>
                      <a:ln>
                        <a:noFill/>
                      </a:ln>
                    </p:spPr>
                  </p:pic>
                </p:oleObj>
              </mc:Fallback>
            </mc:AlternateContent>
          </a:graphicData>
        </a:graphic>
      </p:graphicFrame>
      <p:graphicFrame>
        <p:nvGraphicFramePr>
          <p:cNvPr id="34" name="Object 33"/>
          <p:cNvGraphicFramePr>
            <a:graphicFrameLocks noChangeAspect="1"/>
          </p:cNvGraphicFramePr>
          <p:nvPr>
            <p:extLst>
              <p:ext uri="{D42A27DB-BD31-4B8C-83A1-F6EECF244321}">
                <p14:modId xmlns:p14="http://schemas.microsoft.com/office/powerpoint/2010/main" val="2459818358"/>
              </p:ext>
            </p:extLst>
          </p:nvPr>
        </p:nvGraphicFramePr>
        <p:xfrm>
          <a:off x="1905000" y="5562600"/>
          <a:ext cx="1555750" cy="555625"/>
        </p:xfrm>
        <a:graphic>
          <a:graphicData uri="http://schemas.openxmlformats.org/presentationml/2006/ole">
            <mc:AlternateContent xmlns:mc="http://schemas.openxmlformats.org/markup-compatibility/2006">
              <mc:Choice xmlns:v="urn:schemas-microsoft-com:vml" Requires="v">
                <p:oleObj spid="_x0000_s13782" name="Equation" r:id="rId23" imgW="571320" imgH="203040" progId="Equation.DSMT4">
                  <p:embed/>
                </p:oleObj>
              </mc:Choice>
              <mc:Fallback>
                <p:oleObj name="Equation" r:id="rId23" imgW="571320" imgH="203040" progId="Equation.DSMT4">
                  <p:embed/>
                  <p:pic>
                    <p:nvPicPr>
                      <p:cNvPr id="0" name=""/>
                      <p:cNvPicPr>
                        <a:picLocks noChangeAspect="1" noChangeArrowheads="1"/>
                      </p:cNvPicPr>
                      <p:nvPr/>
                    </p:nvPicPr>
                    <p:blipFill>
                      <a:blip r:embed="rId24"/>
                      <a:srcRect/>
                      <a:stretch>
                        <a:fillRect/>
                      </a:stretch>
                    </p:blipFill>
                    <p:spPr bwMode="auto">
                      <a:xfrm>
                        <a:off x="1905000" y="5562600"/>
                        <a:ext cx="1555750" cy="5556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294661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arn(inVertic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1+#ppt_w/2"/>
                                          </p:val>
                                        </p:tav>
                                        <p:tav tm="100000">
                                          <p:val>
                                            <p:strVal val="#ppt_x"/>
                                          </p:val>
                                        </p:tav>
                                      </p:tavLst>
                                    </p:anim>
                                    <p:anim calcmode="lin" valueType="num">
                                      <p:cBhvr additive="base">
                                        <p:cTn id="18"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1+#ppt_w/2"/>
                                          </p:val>
                                        </p:tav>
                                        <p:tav tm="100000">
                                          <p:val>
                                            <p:strVal val="#ppt_x"/>
                                          </p:val>
                                        </p:tav>
                                      </p:tavLst>
                                    </p:anim>
                                    <p:anim calcmode="lin" valueType="num">
                                      <p:cBhvr additive="base">
                                        <p:cTn id="2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barn(inVertical)">
                                      <p:cBhvr>
                                        <p:cTn id="29" dur="500"/>
                                        <p:tgtEl>
                                          <p:spTgt spid="23"/>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28"/>
                                        </p:tgtEl>
                                        <p:attrNameLst>
                                          <p:attrName>style.visibility</p:attrName>
                                        </p:attrNameLst>
                                      </p:cBhvr>
                                      <p:to>
                                        <p:strVal val="visible"/>
                                      </p:to>
                                    </p:set>
                                    <p:animEffect transition="in" filter="barn(inVertical)">
                                      <p:cBhvr>
                                        <p:cTn id="34" dur="500"/>
                                        <p:tgtEl>
                                          <p:spTgt spid="28"/>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barn(inVertical)">
                                      <p:cBhvr>
                                        <p:cTn id="39" dur="500"/>
                                        <p:tgtEl>
                                          <p:spTgt spid="25"/>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nodeType="clickEffect">
                                  <p:stCondLst>
                                    <p:cond delay="0"/>
                                  </p:stCondLst>
                                  <p:childTnLst>
                                    <p:set>
                                      <p:cBhvr>
                                        <p:cTn id="43" dur="1" fill="hold">
                                          <p:stCondLst>
                                            <p:cond delay="0"/>
                                          </p:stCondLst>
                                        </p:cTn>
                                        <p:tgtEl>
                                          <p:spTgt spid="29"/>
                                        </p:tgtEl>
                                        <p:attrNameLst>
                                          <p:attrName>style.visibility</p:attrName>
                                        </p:attrNameLst>
                                      </p:cBhvr>
                                      <p:to>
                                        <p:strVal val="visible"/>
                                      </p:to>
                                    </p:set>
                                    <p:animEffect transition="in" filter="barn(inVertical)">
                                      <p:cBhvr>
                                        <p:cTn id="44" dur="500"/>
                                        <p:tgtEl>
                                          <p:spTgt spid="29"/>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barn(inVertical)">
                                      <p:cBhvr>
                                        <p:cTn id="49" dur="500"/>
                                        <p:tgtEl>
                                          <p:spTgt spid="30"/>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nodeType="clickEffect">
                                  <p:stCondLst>
                                    <p:cond delay="0"/>
                                  </p:stCondLst>
                                  <p:childTnLst>
                                    <p:set>
                                      <p:cBhvr>
                                        <p:cTn id="53" dur="1" fill="hold">
                                          <p:stCondLst>
                                            <p:cond delay="0"/>
                                          </p:stCondLst>
                                        </p:cTn>
                                        <p:tgtEl>
                                          <p:spTgt spid="31"/>
                                        </p:tgtEl>
                                        <p:attrNameLst>
                                          <p:attrName>style.visibility</p:attrName>
                                        </p:attrNameLst>
                                      </p:cBhvr>
                                      <p:to>
                                        <p:strVal val="visible"/>
                                      </p:to>
                                    </p:set>
                                    <p:animEffect transition="in" filter="barn(inVertical)">
                                      <p:cBhvr>
                                        <p:cTn id="54" dur="500"/>
                                        <p:tgtEl>
                                          <p:spTgt spid="31"/>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nodeType="clickEffect">
                                  <p:stCondLst>
                                    <p:cond delay="0"/>
                                  </p:stCondLst>
                                  <p:childTnLst>
                                    <p:set>
                                      <p:cBhvr>
                                        <p:cTn id="58" dur="1" fill="hold">
                                          <p:stCondLst>
                                            <p:cond delay="0"/>
                                          </p:stCondLst>
                                        </p:cTn>
                                        <p:tgtEl>
                                          <p:spTgt spid="32"/>
                                        </p:tgtEl>
                                        <p:attrNameLst>
                                          <p:attrName>style.visibility</p:attrName>
                                        </p:attrNameLst>
                                      </p:cBhvr>
                                      <p:to>
                                        <p:strVal val="visible"/>
                                      </p:to>
                                    </p:set>
                                    <p:animEffect transition="in" filter="barn(inVertical)">
                                      <p:cBhvr>
                                        <p:cTn id="59" dur="500"/>
                                        <p:tgtEl>
                                          <p:spTgt spid="32"/>
                                        </p:tgtEl>
                                      </p:cBhvr>
                                    </p:animEffec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nodeType="clickEffect">
                                  <p:stCondLst>
                                    <p:cond delay="0"/>
                                  </p:stCondLst>
                                  <p:childTnLst>
                                    <p:set>
                                      <p:cBhvr>
                                        <p:cTn id="63" dur="1" fill="hold">
                                          <p:stCondLst>
                                            <p:cond delay="0"/>
                                          </p:stCondLst>
                                        </p:cTn>
                                        <p:tgtEl>
                                          <p:spTgt spid="33"/>
                                        </p:tgtEl>
                                        <p:attrNameLst>
                                          <p:attrName>style.visibility</p:attrName>
                                        </p:attrNameLst>
                                      </p:cBhvr>
                                      <p:to>
                                        <p:strVal val="visible"/>
                                      </p:to>
                                    </p:set>
                                    <p:animEffect transition="in" filter="barn(inVertical)">
                                      <p:cBhvr>
                                        <p:cTn id="64" dur="500"/>
                                        <p:tgtEl>
                                          <p:spTgt spid="33"/>
                                        </p:tgtEl>
                                      </p:cBhvr>
                                    </p:animEffect>
                                  </p:childTnLst>
                                </p:cTn>
                              </p:par>
                            </p:childTnLst>
                          </p:cTn>
                        </p:par>
                      </p:childTnLst>
                    </p:cTn>
                  </p:par>
                  <p:par>
                    <p:cTn id="65" fill="hold">
                      <p:stCondLst>
                        <p:cond delay="indefinite"/>
                      </p:stCondLst>
                      <p:childTnLst>
                        <p:par>
                          <p:cTn id="66" fill="hold">
                            <p:stCondLst>
                              <p:cond delay="0"/>
                            </p:stCondLst>
                            <p:childTnLst>
                              <p:par>
                                <p:cTn id="67" presetID="16" presetClass="entr" presetSubtype="21" fill="hold" nodeType="clickEffect">
                                  <p:stCondLst>
                                    <p:cond delay="0"/>
                                  </p:stCondLst>
                                  <p:childTnLst>
                                    <p:set>
                                      <p:cBhvr>
                                        <p:cTn id="68" dur="1" fill="hold">
                                          <p:stCondLst>
                                            <p:cond delay="0"/>
                                          </p:stCondLst>
                                        </p:cTn>
                                        <p:tgtEl>
                                          <p:spTgt spid="34"/>
                                        </p:tgtEl>
                                        <p:attrNameLst>
                                          <p:attrName>style.visibility</p:attrName>
                                        </p:attrNameLst>
                                      </p:cBhvr>
                                      <p:to>
                                        <p:strVal val="visible"/>
                                      </p:to>
                                    </p:set>
                                    <p:animEffect transition="in" filter="barn(inVertical)">
                                      <p:cBhvr>
                                        <p:cTn id="69"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7924800" cy="868362"/>
          </a:xfrm>
        </p:spPr>
        <p:txBody>
          <a:bodyPr>
            <a:normAutofit/>
          </a:bodyPr>
          <a:lstStyle/>
          <a:p>
            <a:pPr marL="746125" indent="-746125" algn="l"/>
            <a:r>
              <a:rPr lang="en-US" sz="3200" dirty="0" smtClean="0"/>
              <a:t>16. </a:t>
            </a:r>
            <a:endParaRPr lang="en-US" sz="32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2883655162"/>
              </p:ext>
            </p:extLst>
          </p:nvPr>
        </p:nvGraphicFramePr>
        <p:xfrm>
          <a:off x="1828800" y="353740"/>
          <a:ext cx="1417638" cy="1076325"/>
        </p:xfrm>
        <a:graphic>
          <a:graphicData uri="http://schemas.openxmlformats.org/presentationml/2006/ole">
            <mc:AlternateContent xmlns:mc="http://schemas.openxmlformats.org/markup-compatibility/2006">
              <mc:Choice xmlns:v="urn:schemas-microsoft-com:vml" Requires="v">
                <p:oleObj spid="_x0000_s14388" name="Equation" r:id="rId3" imgW="520560" imgH="393480" progId="Equation.DSMT4">
                  <p:embed/>
                </p:oleObj>
              </mc:Choice>
              <mc:Fallback>
                <p:oleObj name="Equation" r:id="rId3" imgW="520560" imgH="393480" progId="Equation.DSMT4">
                  <p:embed/>
                  <p:pic>
                    <p:nvPicPr>
                      <p:cNvPr id="0" name=""/>
                      <p:cNvPicPr>
                        <a:picLocks noChangeAspect="1" noChangeArrowheads="1"/>
                      </p:cNvPicPr>
                      <p:nvPr/>
                    </p:nvPicPr>
                    <p:blipFill>
                      <a:blip r:embed="rId4"/>
                      <a:srcRect/>
                      <a:stretch>
                        <a:fillRect/>
                      </a:stretch>
                    </p:blipFill>
                    <p:spPr bwMode="auto">
                      <a:xfrm>
                        <a:off x="1828800" y="353740"/>
                        <a:ext cx="1417638" cy="1076325"/>
                      </a:xfrm>
                      <a:prstGeom prst="rect">
                        <a:avLst/>
                      </a:prstGeom>
                      <a:noFill/>
                      <a:ln>
                        <a:noFill/>
                      </a:ln>
                    </p:spPr>
                  </p:pic>
                </p:oleObj>
              </mc:Fallback>
            </mc:AlternateContent>
          </a:graphicData>
        </a:graphic>
      </p:graphicFrame>
      <p:grpSp>
        <p:nvGrpSpPr>
          <p:cNvPr id="3" name="Group 395"/>
          <p:cNvGrpSpPr>
            <a:grpSpLocks/>
          </p:cNvGrpSpPr>
          <p:nvPr/>
        </p:nvGrpSpPr>
        <p:grpSpPr bwMode="auto">
          <a:xfrm>
            <a:off x="4087553" y="1096064"/>
            <a:ext cx="3048000" cy="2790135"/>
            <a:chOff x="14920" y="6445"/>
            <a:chExt cx="2376" cy="1984"/>
          </a:xfrm>
        </p:grpSpPr>
        <p:sp>
          <p:nvSpPr>
            <p:cNvPr id="8" name="Text Box 388"/>
            <p:cNvSpPr txBox="1">
              <a:spLocks noChangeArrowheads="1"/>
            </p:cNvSpPr>
            <p:nvPr/>
          </p:nvSpPr>
          <p:spPr bwMode="auto">
            <a:xfrm>
              <a:off x="15372" y="7168"/>
              <a:ext cx="339" cy="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smtClean="0">
                  <a:ln>
                    <a:noFill/>
                  </a:ln>
                  <a:solidFill>
                    <a:schemeClr val="tx1"/>
                  </a:solidFill>
                  <a:effectLst/>
                  <a:latin typeface="Arial" pitchFamily="34" charset="0"/>
                  <a:cs typeface="Arial" pitchFamily="34" charset="0"/>
                </a:rPr>
                <a:t>-4</a:t>
              </a:r>
              <a:endParaRPr kumimoji="0" lang="en-US" sz="4800" b="0" i="0" u="none" strike="noStrike" cap="none" normalizeH="0" baseline="0" smtClean="0">
                <a:ln>
                  <a:noFill/>
                </a:ln>
                <a:solidFill>
                  <a:schemeClr val="tx1"/>
                </a:solidFill>
                <a:effectLst/>
                <a:latin typeface="Arial" pitchFamily="34" charset="0"/>
                <a:cs typeface="Arial" pitchFamily="34" charset="0"/>
              </a:endParaRPr>
            </a:p>
          </p:txBody>
        </p:sp>
        <p:sp>
          <p:nvSpPr>
            <p:cNvPr id="12" name="Text Box 389"/>
            <p:cNvSpPr txBox="1">
              <a:spLocks noChangeArrowheads="1"/>
            </p:cNvSpPr>
            <p:nvPr/>
          </p:nvSpPr>
          <p:spPr bwMode="auto">
            <a:xfrm>
              <a:off x="16957" y="7168"/>
              <a:ext cx="339" cy="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smtClean="0">
                  <a:ln>
                    <a:noFill/>
                  </a:ln>
                  <a:solidFill>
                    <a:schemeClr val="tx1"/>
                  </a:solidFill>
                  <a:effectLst/>
                  <a:latin typeface="Arial" pitchFamily="34" charset="0"/>
                  <a:cs typeface="Arial" pitchFamily="34" charset="0"/>
                </a:rPr>
                <a:t>X</a:t>
              </a:r>
              <a:endParaRPr kumimoji="0" lang="en-US" sz="4800" b="0" i="0" u="none" strike="noStrike" cap="none" normalizeH="0" baseline="0" smtClean="0">
                <a:ln>
                  <a:noFill/>
                </a:ln>
                <a:solidFill>
                  <a:schemeClr val="tx1"/>
                </a:solidFill>
                <a:effectLst/>
                <a:latin typeface="Arial" pitchFamily="34" charset="0"/>
                <a:cs typeface="Arial" pitchFamily="34" charset="0"/>
              </a:endParaRPr>
            </a:p>
          </p:txBody>
        </p:sp>
        <p:sp>
          <p:nvSpPr>
            <p:cNvPr id="13" name="Text Box 390"/>
            <p:cNvSpPr txBox="1">
              <a:spLocks noChangeArrowheads="1"/>
            </p:cNvSpPr>
            <p:nvPr/>
          </p:nvSpPr>
          <p:spPr bwMode="auto">
            <a:xfrm>
              <a:off x="16163" y="7688"/>
              <a:ext cx="339" cy="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smtClean="0">
                  <a:ln>
                    <a:noFill/>
                  </a:ln>
                  <a:solidFill>
                    <a:schemeClr val="tx1"/>
                  </a:solidFill>
                  <a:effectLst/>
                  <a:latin typeface="Arial" pitchFamily="34" charset="0"/>
                  <a:cs typeface="Arial" pitchFamily="34" charset="0"/>
                </a:rPr>
                <a:t>-3</a:t>
              </a:r>
              <a:endParaRPr kumimoji="0" lang="en-US" sz="4800" b="0" i="0" u="none" strike="noStrike" cap="none" normalizeH="0" baseline="0" smtClean="0">
                <a:ln>
                  <a:noFill/>
                </a:ln>
                <a:solidFill>
                  <a:schemeClr val="tx1"/>
                </a:solidFill>
                <a:effectLst/>
                <a:latin typeface="Arial" pitchFamily="34" charset="0"/>
                <a:cs typeface="Arial" pitchFamily="34" charset="0"/>
              </a:endParaRPr>
            </a:p>
          </p:txBody>
        </p:sp>
        <p:sp>
          <p:nvSpPr>
            <p:cNvPr id="14" name="Text Box 391"/>
            <p:cNvSpPr txBox="1">
              <a:spLocks noChangeArrowheads="1"/>
            </p:cNvSpPr>
            <p:nvPr/>
          </p:nvSpPr>
          <p:spPr bwMode="auto">
            <a:xfrm>
              <a:off x="16163" y="6513"/>
              <a:ext cx="339" cy="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smtClean="0">
                  <a:ln>
                    <a:noFill/>
                  </a:ln>
                  <a:solidFill>
                    <a:schemeClr val="tx1"/>
                  </a:solidFill>
                  <a:effectLst/>
                  <a:latin typeface="Arial" pitchFamily="34" charset="0"/>
                  <a:cs typeface="Arial" pitchFamily="34" charset="0"/>
                </a:rPr>
                <a:t>Y</a:t>
              </a:r>
              <a:endParaRPr kumimoji="0" lang="en-US" sz="4800" b="0" i="0" u="none" strike="noStrike" cap="none" normalizeH="0" baseline="0" smtClean="0">
                <a:ln>
                  <a:noFill/>
                </a:ln>
                <a:solidFill>
                  <a:schemeClr val="tx1"/>
                </a:solidFill>
                <a:effectLst/>
                <a:latin typeface="Arial" pitchFamily="34" charset="0"/>
                <a:cs typeface="Arial" pitchFamily="34" charset="0"/>
              </a:endParaRPr>
            </a:p>
          </p:txBody>
        </p:sp>
        <p:sp>
          <p:nvSpPr>
            <p:cNvPr id="16" name="Text Box 392"/>
            <p:cNvSpPr txBox="1">
              <a:spLocks noChangeArrowheads="1"/>
            </p:cNvSpPr>
            <p:nvPr/>
          </p:nvSpPr>
          <p:spPr bwMode="auto">
            <a:xfrm>
              <a:off x="16527" y="7098"/>
              <a:ext cx="339" cy="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smtClean="0">
                  <a:ln>
                    <a:noFill/>
                  </a:ln>
                  <a:solidFill>
                    <a:schemeClr val="tx1"/>
                  </a:solidFill>
                  <a:effectLst/>
                  <a:latin typeface="Arial" pitchFamily="34" charset="0"/>
                  <a:cs typeface="Arial" pitchFamily="34" charset="0"/>
                </a:rPr>
                <a:t>O</a:t>
              </a:r>
              <a:endParaRPr kumimoji="0" lang="en-US" sz="4800" b="0" i="0" u="none" strike="noStrike" cap="none" normalizeH="0" baseline="0" smtClean="0">
                <a:ln>
                  <a:noFill/>
                </a:ln>
                <a:solidFill>
                  <a:schemeClr val="tx1"/>
                </a:solidFill>
                <a:effectLst/>
                <a:latin typeface="Arial" pitchFamily="34" charset="0"/>
                <a:cs typeface="Arial" pitchFamily="34" charset="0"/>
              </a:endParaRPr>
            </a:p>
          </p:txBody>
        </p:sp>
        <p:sp>
          <p:nvSpPr>
            <p:cNvPr id="17" name="Text Box 393"/>
            <p:cNvSpPr txBox="1">
              <a:spLocks noChangeArrowheads="1"/>
            </p:cNvSpPr>
            <p:nvPr/>
          </p:nvSpPr>
          <p:spPr bwMode="auto">
            <a:xfrm>
              <a:off x="15372" y="6558"/>
              <a:ext cx="339" cy="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1" u="none" strike="noStrike" cap="none" normalizeH="0" baseline="0" smtClean="0">
                  <a:ln>
                    <a:noFill/>
                  </a:ln>
                  <a:solidFill>
                    <a:schemeClr val="tx1"/>
                  </a:solidFill>
                  <a:effectLst/>
                  <a:latin typeface="Arial" pitchFamily="34" charset="0"/>
                  <a:cs typeface="Arial" pitchFamily="34" charset="0"/>
                </a:rPr>
                <a:t>k</a:t>
              </a:r>
              <a:endParaRPr kumimoji="0" lang="en-US" sz="4800" b="0" i="0" u="none" strike="noStrike" cap="none" normalizeH="0" baseline="0" smtClean="0">
                <a:ln>
                  <a:noFill/>
                </a:ln>
                <a:solidFill>
                  <a:schemeClr val="tx1"/>
                </a:solidFill>
                <a:effectLst/>
                <a:latin typeface="Arial" pitchFamily="34" charset="0"/>
                <a:cs typeface="Arial" pitchFamily="34" charset="0"/>
              </a:endParaRPr>
            </a:p>
          </p:txBody>
        </p:sp>
        <p:cxnSp>
          <p:nvCxnSpPr>
            <p:cNvPr id="665" name="AutoShape 385"/>
            <p:cNvCxnSpPr>
              <a:cxnSpLocks noChangeShapeType="1"/>
            </p:cNvCxnSpPr>
            <p:nvPr/>
          </p:nvCxnSpPr>
          <p:spPr bwMode="auto">
            <a:xfrm>
              <a:off x="16502" y="6445"/>
              <a:ext cx="0" cy="1984"/>
            </a:xfrm>
            <a:prstGeom prst="straightConnector1">
              <a:avLst/>
            </a:prstGeom>
            <a:noFill/>
            <a:ln w="12700">
              <a:solidFill>
                <a:srgbClr val="000000"/>
              </a:solidFill>
              <a:round/>
              <a:headEnd type="arrow" w="sm" len="med"/>
              <a:tailEnd type="arrow" w="sm" len="med"/>
            </a:ln>
            <a:extLst>
              <a:ext uri="{909E8E84-426E-40DD-AFC4-6F175D3DCCD1}">
                <a14:hiddenFill xmlns:a14="http://schemas.microsoft.com/office/drawing/2010/main">
                  <a:noFill/>
                </a14:hiddenFill>
              </a:ext>
            </a:extLst>
          </p:spPr>
        </p:cxnSp>
        <p:cxnSp>
          <p:nvCxnSpPr>
            <p:cNvPr id="666" name="AutoShape 386"/>
            <p:cNvCxnSpPr>
              <a:cxnSpLocks noChangeShapeType="1"/>
            </p:cNvCxnSpPr>
            <p:nvPr/>
          </p:nvCxnSpPr>
          <p:spPr bwMode="auto">
            <a:xfrm>
              <a:off x="14920" y="7123"/>
              <a:ext cx="2268" cy="0"/>
            </a:xfrm>
            <a:prstGeom prst="straightConnector1">
              <a:avLst/>
            </a:prstGeom>
            <a:noFill/>
            <a:ln w="12700">
              <a:solidFill>
                <a:srgbClr val="000000"/>
              </a:solidFill>
              <a:round/>
              <a:headEnd type="arrow" w="sm" len="med"/>
              <a:tailEnd type="arrow" w="sm" len="med"/>
            </a:ln>
            <a:extLst>
              <a:ext uri="{909E8E84-426E-40DD-AFC4-6F175D3DCCD1}">
                <a14:hiddenFill xmlns:a14="http://schemas.microsoft.com/office/drawing/2010/main">
                  <a:noFill/>
                </a14:hiddenFill>
              </a:ext>
            </a:extLst>
          </p:spPr>
        </p:cxnSp>
        <p:cxnSp>
          <p:nvCxnSpPr>
            <p:cNvPr id="667" name="AutoShape 387"/>
            <p:cNvCxnSpPr>
              <a:cxnSpLocks noChangeShapeType="1"/>
            </p:cNvCxnSpPr>
            <p:nvPr/>
          </p:nvCxnSpPr>
          <p:spPr bwMode="auto">
            <a:xfrm flipH="1" flipV="1">
              <a:off x="15146" y="6784"/>
              <a:ext cx="1808" cy="1356"/>
            </a:xfrm>
            <a:prstGeom prst="straightConnector1">
              <a:avLst/>
            </a:prstGeom>
            <a:noFill/>
            <a:ln w="12700">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114190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7924800" cy="868362"/>
          </a:xfrm>
        </p:spPr>
        <p:txBody>
          <a:bodyPr>
            <a:normAutofit/>
          </a:bodyPr>
          <a:lstStyle/>
          <a:p>
            <a:pPr marL="746125" indent="-746125" algn="l"/>
            <a:r>
              <a:rPr lang="en-US" sz="3200" dirty="0" smtClean="0"/>
              <a:t>17.  </a:t>
            </a:r>
            <a:r>
              <a:rPr lang="en-US" sz="3200" dirty="0" smtClean="0">
                <a:sym typeface="Symbol"/>
              </a:rPr>
              <a:t> </a:t>
            </a:r>
            <a:r>
              <a:rPr lang="id-ID" sz="3200" dirty="0" smtClean="0">
                <a:effectLst/>
                <a:latin typeface="Tahoma"/>
                <a:ea typeface="Times New Roman"/>
              </a:rPr>
              <a:t>5x </a:t>
            </a:r>
            <a:r>
              <a:rPr lang="id-ID" sz="3200" dirty="0" smtClean="0">
                <a:effectLst/>
                <a:latin typeface="Tahoma"/>
                <a:ea typeface="Times New Roman"/>
                <a:cs typeface="Tahoma"/>
                <a:sym typeface="Symbol"/>
              </a:rPr>
              <a:t></a:t>
            </a:r>
            <a:r>
              <a:rPr lang="id-ID" sz="3200" dirty="0" smtClean="0">
                <a:effectLst/>
                <a:latin typeface="Tahoma"/>
                <a:ea typeface="Times New Roman"/>
              </a:rPr>
              <a:t> 3y </a:t>
            </a:r>
            <a:r>
              <a:rPr lang="id-ID" sz="3200" dirty="0" smtClean="0">
                <a:effectLst/>
                <a:latin typeface="Tahoma"/>
                <a:ea typeface="Times New Roman"/>
                <a:cs typeface="Tahoma"/>
                <a:sym typeface="Symbol"/>
              </a:rPr>
              <a:t></a:t>
            </a:r>
            <a:r>
              <a:rPr lang="id-ID" sz="3200" dirty="0" smtClean="0">
                <a:effectLst/>
                <a:latin typeface="Tahoma"/>
                <a:ea typeface="Times New Roman"/>
              </a:rPr>
              <a:t> 15 = 0</a:t>
            </a:r>
            <a:r>
              <a:rPr lang="en-US" sz="3200" dirty="0" smtClean="0">
                <a:effectLst/>
                <a:latin typeface="Tahoma"/>
                <a:ea typeface="Times New Roman"/>
              </a:rPr>
              <a:t> </a:t>
            </a:r>
            <a:r>
              <a:rPr lang="en-US" sz="3200" dirty="0" err="1" smtClean="0">
                <a:effectLst/>
                <a:latin typeface="Tahoma"/>
                <a:ea typeface="Times New Roman"/>
              </a:rPr>
              <a:t>melalui</a:t>
            </a:r>
            <a:r>
              <a:rPr lang="en-US" sz="3200" dirty="0" smtClean="0">
                <a:effectLst/>
                <a:latin typeface="Tahoma"/>
                <a:ea typeface="Times New Roman"/>
              </a:rPr>
              <a:t> </a:t>
            </a:r>
            <a:r>
              <a:rPr lang="id-ID" sz="3200" dirty="0"/>
              <a:t>(</a:t>
            </a:r>
            <a:r>
              <a:rPr lang="id-ID" sz="3200" dirty="0">
                <a:sym typeface="Symbol"/>
              </a:rPr>
              <a:t></a:t>
            </a:r>
            <a:r>
              <a:rPr lang="id-ID" sz="3200" dirty="0"/>
              <a:t>10, 4) </a:t>
            </a:r>
            <a:endParaRPr lang="en-US" sz="32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785190183"/>
              </p:ext>
            </p:extLst>
          </p:nvPr>
        </p:nvGraphicFramePr>
        <p:xfrm>
          <a:off x="3276600" y="1295400"/>
          <a:ext cx="2108200" cy="555625"/>
        </p:xfrm>
        <a:graphic>
          <a:graphicData uri="http://schemas.openxmlformats.org/presentationml/2006/ole">
            <mc:AlternateContent xmlns:mc="http://schemas.openxmlformats.org/markup-compatibility/2006">
              <mc:Choice xmlns:v="urn:schemas-microsoft-com:vml" Requires="v">
                <p:oleObj spid="_x0000_s15764" name="Equation" r:id="rId3" imgW="774360" imgH="203040" progId="Equation.DSMT4">
                  <p:embed/>
                </p:oleObj>
              </mc:Choice>
              <mc:Fallback>
                <p:oleObj name="Equation" r:id="rId3" imgW="774360" imgH="203040" progId="Equation.DSMT4">
                  <p:embed/>
                  <p:pic>
                    <p:nvPicPr>
                      <p:cNvPr id="0" name=""/>
                      <p:cNvPicPr>
                        <a:picLocks noChangeAspect="1" noChangeArrowheads="1"/>
                      </p:cNvPicPr>
                      <p:nvPr/>
                    </p:nvPicPr>
                    <p:blipFill>
                      <a:blip r:embed="rId4"/>
                      <a:srcRect/>
                      <a:stretch>
                        <a:fillRect/>
                      </a:stretch>
                    </p:blipFill>
                    <p:spPr bwMode="auto">
                      <a:xfrm>
                        <a:off x="3276600" y="1295400"/>
                        <a:ext cx="2108200" cy="555625"/>
                      </a:xfrm>
                      <a:prstGeom prst="rect">
                        <a:avLst/>
                      </a:prstGeom>
                      <a:noFill/>
                      <a:ln>
                        <a:noFill/>
                      </a:ln>
                    </p:spPr>
                  </p:pic>
                </p:oleObj>
              </mc:Fallback>
            </mc:AlternateContent>
          </a:graphicData>
        </a:graphic>
      </p:graphicFrame>
      <p:graphicFrame>
        <p:nvGraphicFramePr>
          <p:cNvPr id="32" name="Object 31"/>
          <p:cNvGraphicFramePr>
            <a:graphicFrameLocks noChangeAspect="1"/>
          </p:cNvGraphicFramePr>
          <p:nvPr>
            <p:extLst>
              <p:ext uri="{D42A27DB-BD31-4B8C-83A1-F6EECF244321}">
                <p14:modId xmlns:p14="http://schemas.microsoft.com/office/powerpoint/2010/main" val="4226324436"/>
              </p:ext>
            </p:extLst>
          </p:nvPr>
        </p:nvGraphicFramePr>
        <p:xfrm>
          <a:off x="3351212" y="3276600"/>
          <a:ext cx="2973388" cy="625475"/>
        </p:xfrm>
        <a:graphic>
          <a:graphicData uri="http://schemas.openxmlformats.org/presentationml/2006/ole">
            <mc:AlternateContent xmlns:mc="http://schemas.openxmlformats.org/markup-compatibility/2006">
              <mc:Choice xmlns:v="urn:schemas-microsoft-com:vml" Requires="v">
                <p:oleObj spid="_x0000_s15765" name="Equation" r:id="rId5" imgW="1091880" imgH="228600" progId="Equation.DSMT4">
                  <p:embed/>
                </p:oleObj>
              </mc:Choice>
              <mc:Fallback>
                <p:oleObj name="Equation" r:id="rId5" imgW="1091880" imgH="228600" progId="Equation.DSMT4">
                  <p:embed/>
                  <p:pic>
                    <p:nvPicPr>
                      <p:cNvPr id="0" name=""/>
                      <p:cNvPicPr>
                        <a:picLocks noChangeAspect="1" noChangeArrowheads="1"/>
                      </p:cNvPicPr>
                      <p:nvPr/>
                    </p:nvPicPr>
                    <p:blipFill>
                      <a:blip r:embed="rId6"/>
                      <a:srcRect/>
                      <a:stretch>
                        <a:fillRect/>
                      </a:stretch>
                    </p:blipFill>
                    <p:spPr bwMode="auto">
                      <a:xfrm>
                        <a:off x="3351212" y="3276600"/>
                        <a:ext cx="2973388" cy="625475"/>
                      </a:xfrm>
                      <a:prstGeom prst="rect">
                        <a:avLst/>
                      </a:prstGeom>
                      <a:noFill/>
                      <a:ln>
                        <a:noFill/>
                      </a:ln>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874306599"/>
              </p:ext>
            </p:extLst>
          </p:nvPr>
        </p:nvGraphicFramePr>
        <p:xfrm>
          <a:off x="3397250" y="1720850"/>
          <a:ext cx="1866900" cy="1076325"/>
        </p:xfrm>
        <a:graphic>
          <a:graphicData uri="http://schemas.openxmlformats.org/presentationml/2006/ole">
            <mc:AlternateContent xmlns:mc="http://schemas.openxmlformats.org/markup-compatibility/2006">
              <mc:Choice xmlns:v="urn:schemas-microsoft-com:vml" Requires="v">
                <p:oleObj spid="_x0000_s15766" name="Equation" r:id="rId7" imgW="685800" imgH="393480" progId="Equation.DSMT4">
                  <p:embed/>
                </p:oleObj>
              </mc:Choice>
              <mc:Fallback>
                <p:oleObj name="Equation" r:id="rId7" imgW="685800" imgH="393480" progId="Equation.DSMT4">
                  <p:embed/>
                  <p:pic>
                    <p:nvPicPr>
                      <p:cNvPr id="0" name=""/>
                      <p:cNvPicPr>
                        <a:picLocks noChangeAspect="1" noChangeArrowheads="1"/>
                      </p:cNvPicPr>
                      <p:nvPr/>
                    </p:nvPicPr>
                    <p:blipFill>
                      <a:blip r:embed="rId8"/>
                      <a:srcRect/>
                      <a:stretch>
                        <a:fillRect/>
                      </a:stretch>
                    </p:blipFill>
                    <p:spPr bwMode="auto">
                      <a:xfrm>
                        <a:off x="3397250" y="1720850"/>
                        <a:ext cx="1866900" cy="1076325"/>
                      </a:xfrm>
                      <a:prstGeom prst="rect">
                        <a:avLst/>
                      </a:prstGeom>
                      <a:noFill/>
                      <a:ln>
                        <a:noFill/>
                      </a:ln>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3005757083"/>
              </p:ext>
            </p:extLst>
          </p:nvPr>
        </p:nvGraphicFramePr>
        <p:xfrm>
          <a:off x="6272213" y="914400"/>
          <a:ext cx="1209675" cy="1076325"/>
        </p:xfrm>
        <a:graphic>
          <a:graphicData uri="http://schemas.openxmlformats.org/presentationml/2006/ole">
            <mc:AlternateContent xmlns:mc="http://schemas.openxmlformats.org/markup-compatibility/2006">
              <mc:Choice xmlns:v="urn:schemas-microsoft-com:vml" Requires="v">
                <p:oleObj spid="_x0000_s15767" name="Equation" r:id="rId9" imgW="444240" imgH="393480" progId="Equation.DSMT4">
                  <p:embed/>
                </p:oleObj>
              </mc:Choice>
              <mc:Fallback>
                <p:oleObj name="Equation" r:id="rId9" imgW="444240" imgH="393480" progId="Equation.DSMT4">
                  <p:embed/>
                  <p:pic>
                    <p:nvPicPr>
                      <p:cNvPr id="0" name=""/>
                      <p:cNvPicPr>
                        <a:picLocks noChangeAspect="1" noChangeArrowheads="1"/>
                      </p:cNvPicPr>
                      <p:nvPr/>
                    </p:nvPicPr>
                    <p:blipFill>
                      <a:blip r:embed="rId10"/>
                      <a:srcRect/>
                      <a:stretch>
                        <a:fillRect/>
                      </a:stretch>
                    </p:blipFill>
                    <p:spPr bwMode="auto">
                      <a:xfrm>
                        <a:off x="6272213" y="914400"/>
                        <a:ext cx="1209675" cy="1076325"/>
                      </a:xfrm>
                      <a:prstGeom prst="rect">
                        <a:avLst/>
                      </a:prstGeom>
                      <a:noFill/>
                      <a:ln>
                        <a:noFill/>
                      </a:ln>
                    </p:spPr>
                  </p:pic>
                </p:oleObj>
              </mc:Fallback>
            </mc:AlternateContent>
          </a:graphicData>
        </a:graphic>
      </p:graphicFrame>
      <p:graphicFrame>
        <p:nvGraphicFramePr>
          <p:cNvPr id="22" name="Object 21"/>
          <p:cNvGraphicFramePr>
            <a:graphicFrameLocks noChangeAspect="1"/>
          </p:cNvGraphicFramePr>
          <p:nvPr>
            <p:extLst>
              <p:ext uri="{D42A27DB-BD31-4B8C-83A1-F6EECF244321}">
                <p14:modId xmlns:p14="http://schemas.microsoft.com/office/powerpoint/2010/main" val="839350696"/>
              </p:ext>
            </p:extLst>
          </p:nvPr>
        </p:nvGraphicFramePr>
        <p:xfrm>
          <a:off x="6248400" y="1905000"/>
          <a:ext cx="1555750" cy="1076325"/>
        </p:xfrm>
        <a:graphic>
          <a:graphicData uri="http://schemas.openxmlformats.org/presentationml/2006/ole">
            <mc:AlternateContent xmlns:mc="http://schemas.openxmlformats.org/markup-compatibility/2006">
              <mc:Choice xmlns:v="urn:schemas-microsoft-com:vml" Requires="v">
                <p:oleObj spid="_x0000_s15768" name="Equation" r:id="rId11" imgW="571320" imgH="393480" progId="Equation.DSMT4">
                  <p:embed/>
                </p:oleObj>
              </mc:Choice>
              <mc:Fallback>
                <p:oleObj name="Equation" r:id="rId11" imgW="571320" imgH="393480" progId="Equation.DSMT4">
                  <p:embed/>
                  <p:pic>
                    <p:nvPicPr>
                      <p:cNvPr id="0" name=""/>
                      <p:cNvPicPr>
                        <a:picLocks noChangeAspect="1" noChangeArrowheads="1"/>
                      </p:cNvPicPr>
                      <p:nvPr/>
                    </p:nvPicPr>
                    <p:blipFill>
                      <a:blip r:embed="rId12"/>
                      <a:srcRect/>
                      <a:stretch>
                        <a:fillRect/>
                      </a:stretch>
                    </p:blipFill>
                    <p:spPr bwMode="auto">
                      <a:xfrm>
                        <a:off x="6248400" y="1905000"/>
                        <a:ext cx="1555750" cy="1076325"/>
                      </a:xfrm>
                      <a:prstGeom prst="rect">
                        <a:avLst/>
                      </a:prstGeom>
                      <a:noFill/>
                      <a:ln>
                        <a:noFill/>
                      </a:ln>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848585976"/>
              </p:ext>
            </p:extLst>
          </p:nvPr>
        </p:nvGraphicFramePr>
        <p:xfrm>
          <a:off x="3505200" y="3733800"/>
          <a:ext cx="3733800" cy="1077913"/>
        </p:xfrm>
        <a:graphic>
          <a:graphicData uri="http://schemas.openxmlformats.org/presentationml/2006/ole">
            <mc:AlternateContent xmlns:mc="http://schemas.openxmlformats.org/markup-compatibility/2006">
              <mc:Choice xmlns:v="urn:schemas-microsoft-com:vml" Requires="v">
                <p:oleObj spid="_x0000_s15769" name="Equation" r:id="rId13" imgW="1371600" imgH="393480" progId="Equation.DSMT4">
                  <p:embed/>
                </p:oleObj>
              </mc:Choice>
              <mc:Fallback>
                <p:oleObj name="Equation" r:id="rId13" imgW="1371600" imgH="393480" progId="Equation.DSMT4">
                  <p:embed/>
                  <p:pic>
                    <p:nvPicPr>
                      <p:cNvPr id="0" name=""/>
                      <p:cNvPicPr>
                        <a:picLocks noChangeAspect="1" noChangeArrowheads="1"/>
                      </p:cNvPicPr>
                      <p:nvPr/>
                    </p:nvPicPr>
                    <p:blipFill>
                      <a:blip r:embed="rId14"/>
                      <a:srcRect/>
                      <a:stretch>
                        <a:fillRect/>
                      </a:stretch>
                    </p:blipFill>
                    <p:spPr bwMode="auto">
                      <a:xfrm>
                        <a:off x="3505200" y="3733800"/>
                        <a:ext cx="3733800" cy="1077913"/>
                      </a:xfrm>
                      <a:prstGeom prst="rect">
                        <a:avLst/>
                      </a:prstGeom>
                      <a:noFill/>
                      <a:ln>
                        <a:noFill/>
                      </a:ln>
                    </p:spPr>
                  </p:pic>
                </p:oleObj>
              </mc:Fallback>
            </mc:AlternateContent>
          </a:graphicData>
        </a:graphic>
      </p:graphicFrame>
      <p:graphicFrame>
        <p:nvGraphicFramePr>
          <p:cNvPr id="26" name="Object 25"/>
          <p:cNvGraphicFramePr>
            <a:graphicFrameLocks noChangeAspect="1"/>
          </p:cNvGraphicFramePr>
          <p:nvPr>
            <p:extLst>
              <p:ext uri="{D42A27DB-BD31-4B8C-83A1-F6EECF244321}">
                <p14:modId xmlns:p14="http://schemas.microsoft.com/office/powerpoint/2010/main" val="1409593781"/>
              </p:ext>
            </p:extLst>
          </p:nvPr>
        </p:nvGraphicFramePr>
        <p:xfrm>
          <a:off x="3130550" y="4724400"/>
          <a:ext cx="3422650" cy="555625"/>
        </p:xfrm>
        <a:graphic>
          <a:graphicData uri="http://schemas.openxmlformats.org/presentationml/2006/ole">
            <mc:AlternateContent xmlns:mc="http://schemas.openxmlformats.org/markup-compatibility/2006">
              <mc:Choice xmlns:v="urn:schemas-microsoft-com:vml" Requires="v">
                <p:oleObj spid="_x0000_s15770" name="Equation" r:id="rId15" imgW="1257120" imgH="203040" progId="Equation.DSMT4">
                  <p:embed/>
                </p:oleObj>
              </mc:Choice>
              <mc:Fallback>
                <p:oleObj name="Equation" r:id="rId15" imgW="1257120" imgH="203040" progId="Equation.DSMT4">
                  <p:embed/>
                  <p:pic>
                    <p:nvPicPr>
                      <p:cNvPr id="0" name=""/>
                      <p:cNvPicPr>
                        <a:picLocks noChangeAspect="1" noChangeArrowheads="1"/>
                      </p:cNvPicPr>
                      <p:nvPr/>
                    </p:nvPicPr>
                    <p:blipFill>
                      <a:blip r:embed="rId16"/>
                      <a:srcRect/>
                      <a:stretch>
                        <a:fillRect/>
                      </a:stretch>
                    </p:blipFill>
                    <p:spPr bwMode="auto">
                      <a:xfrm>
                        <a:off x="3130550" y="4724400"/>
                        <a:ext cx="3422650" cy="555625"/>
                      </a:xfrm>
                      <a:prstGeom prst="rect">
                        <a:avLst/>
                      </a:prstGeom>
                      <a:noFill/>
                      <a:ln>
                        <a:noFill/>
                      </a:ln>
                    </p:spPr>
                  </p:pic>
                </p:oleObj>
              </mc:Fallback>
            </mc:AlternateContent>
          </a:graphicData>
        </a:graphic>
      </p:graphicFrame>
      <p:sp>
        <p:nvSpPr>
          <p:cNvPr id="27" name="Title 1"/>
          <p:cNvSpPr txBox="1">
            <a:spLocks/>
          </p:cNvSpPr>
          <p:nvPr/>
        </p:nvSpPr>
        <p:spPr>
          <a:xfrm>
            <a:off x="7115622" y="3657600"/>
            <a:ext cx="1799778"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4000" dirty="0" smtClean="0"/>
              <a:t>| X5 | </a:t>
            </a:r>
            <a:endParaRPr lang="en-US" sz="4000" dirty="0"/>
          </a:p>
        </p:txBody>
      </p:sp>
      <p:graphicFrame>
        <p:nvGraphicFramePr>
          <p:cNvPr id="35" name="Object 34"/>
          <p:cNvGraphicFramePr>
            <a:graphicFrameLocks noChangeAspect="1"/>
          </p:cNvGraphicFramePr>
          <p:nvPr>
            <p:extLst>
              <p:ext uri="{D42A27DB-BD31-4B8C-83A1-F6EECF244321}">
                <p14:modId xmlns:p14="http://schemas.microsoft.com/office/powerpoint/2010/main" val="2671443053"/>
              </p:ext>
            </p:extLst>
          </p:nvPr>
        </p:nvGraphicFramePr>
        <p:xfrm>
          <a:off x="3124200" y="5257800"/>
          <a:ext cx="3144837" cy="555625"/>
        </p:xfrm>
        <a:graphic>
          <a:graphicData uri="http://schemas.openxmlformats.org/presentationml/2006/ole">
            <mc:AlternateContent xmlns:mc="http://schemas.openxmlformats.org/markup-compatibility/2006">
              <mc:Choice xmlns:v="urn:schemas-microsoft-com:vml" Requires="v">
                <p:oleObj spid="_x0000_s15771" name="Equation" r:id="rId17" imgW="1155600" imgH="203040" progId="Equation.DSMT4">
                  <p:embed/>
                </p:oleObj>
              </mc:Choice>
              <mc:Fallback>
                <p:oleObj name="Equation" r:id="rId17" imgW="1155600" imgH="203040" progId="Equation.DSMT4">
                  <p:embed/>
                  <p:pic>
                    <p:nvPicPr>
                      <p:cNvPr id="0" name=""/>
                      <p:cNvPicPr>
                        <a:picLocks noChangeAspect="1" noChangeArrowheads="1"/>
                      </p:cNvPicPr>
                      <p:nvPr/>
                    </p:nvPicPr>
                    <p:blipFill>
                      <a:blip r:embed="rId18"/>
                      <a:srcRect/>
                      <a:stretch>
                        <a:fillRect/>
                      </a:stretch>
                    </p:blipFill>
                    <p:spPr bwMode="auto">
                      <a:xfrm>
                        <a:off x="3124200" y="5257800"/>
                        <a:ext cx="3144837" cy="555625"/>
                      </a:xfrm>
                      <a:prstGeom prst="rect">
                        <a:avLst/>
                      </a:prstGeom>
                      <a:noFill/>
                      <a:ln>
                        <a:noFill/>
                      </a:ln>
                    </p:spPr>
                  </p:pic>
                </p:oleObj>
              </mc:Fallback>
            </mc:AlternateContent>
          </a:graphicData>
        </a:graphic>
      </p:graphicFrame>
      <p:graphicFrame>
        <p:nvGraphicFramePr>
          <p:cNvPr id="36" name="Object 35"/>
          <p:cNvGraphicFramePr>
            <a:graphicFrameLocks noChangeAspect="1"/>
          </p:cNvGraphicFramePr>
          <p:nvPr>
            <p:extLst>
              <p:ext uri="{D42A27DB-BD31-4B8C-83A1-F6EECF244321}">
                <p14:modId xmlns:p14="http://schemas.microsoft.com/office/powerpoint/2010/main" val="3445184599"/>
              </p:ext>
            </p:extLst>
          </p:nvPr>
        </p:nvGraphicFramePr>
        <p:xfrm>
          <a:off x="1600200" y="5768975"/>
          <a:ext cx="3490912" cy="555625"/>
        </p:xfrm>
        <a:graphic>
          <a:graphicData uri="http://schemas.openxmlformats.org/presentationml/2006/ole">
            <mc:AlternateContent xmlns:mc="http://schemas.openxmlformats.org/markup-compatibility/2006">
              <mc:Choice xmlns:v="urn:schemas-microsoft-com:vml" Requires="v">
                <p:oleObj spid="_x0000_s15772" name="Equation" r:id="rId19" imgW="1282680" imgH="203040" progId="Equation.DSMT4">
                  <p:embed/>
                </p:oleObj>
              </mc:Choice>
              <mc:Fallback>
                <p:oleObj name="Equation" r:id="rId19" imgW="1282680" imgH="203040" progId="Equation.DSMT4">
                  <p:embed/>
                  <p:pic>
                    <p:nvPicPr>
                      <p:cNvPr id="0" name=""/>
                      <p:cNvPicPr>
                        <a:picLocks noChangeAspect="1" noChangeArrowheads="1"/>
                      </p:cNvPicPr>
                      <p:nvPr/>
                    </p:nvPicPr>
                    <p:blipFill>
                      <a:blip r:embed="rId20"/>
                      <a:srcRect/>
                      <a:stretch>
                        <a:fillRect/>
                      </a:stretch>
                    </p:blipFill>
                    <p:spPr bwMode="auto">
                      <a:xfrm>
                        <a:off x="1600200" y="5768975"/>
                        <a:ext cx="3490912" cy="555625"/>
                      </a:xfrm>
                      <a:prstGeom prst="rect">
                        <a:avLst/>
                      </a:prstGeom>
                      <a:noFill/>
                      <a:ln>
                        <a:noFill/>
                      </a:ln>
                    </p:spPr>
                  </p:pic>
                </p:oleObj>
              </mc:Fallback>
            </mc:AlternateContent>
          </a:graphicData>
        </a:graphic>
      </p:graphicFrame>
      <p:graphicFrame>
        <p:nvGraphicFramePr>
          <p:cNvPr id="37" name="Object 36"/>
          <p:cNvGraphicFramePr>
            <a:graphicFrameLocks noChangeAspect="1"/>
          </p:cNvGraphicFramePr>
          <p:nvPr>
            <p:extLst>
              <p:ext uri="{D42A27DB-BD31-4B8C-83A1-F6EECF244321}">
                <p14:modId xmlns:p14="http://schemas.microsoft.com/office/powerpoint/2010/main" val="3753790553"/>
              </p:ext>
            </p:extLst>
          </p:nvPr>
        </p:nvGraphicFramePr>
        <p:xfrm>
          <a:off x="2438400" y="6332538"/>
          <a:ext cx="2695575" cy="555625"/>
        </p:xfrm>
        <a:graphic>
          <a:graphicData uri="http://schemas.openxmlformats.org/presentationml/2006/ole">
            <mc:AlternateContent xmlns:mc="http://schemas.openxmlformats.org/markup-compatibility/2006">
              <mc:Choice xmlns:v="urn:schemas-microsoft-com:vml" Requires="v">
                <p:oleObj spid="_x0000_s15773" name="Equation" r:id="rId21" imgW="990360" imgH="203040" progId="Equation.DSMT4">
                  <p:embed/>
                </p:oleObj>
              </mc:Choice>
              <mc:Fallback>
                <p:oleObj name="Equation" r:id="rId21" imgW="990360" imgH="203040" progId="Equation.DSMT4">
                  <p:embed/>
                  <p:pic>
                    <p:nvPicPr>
                      <p:cNvPr id="0" name=""/>
                      <p:cNvPicPr>
                        <a:picLocks noChangeAspect="1" noChangeArrowheads="1"/>
                      </p:cNvPicPr>
                      <p:nvPr/>
                    </p:nvPicPr>
                    <p:blipFill>
                      <a:blip r:embed="rId22"/>
                      <a:srcRect/>
                      <a:stretch>
                        <a:fillRect/>
                      </a:stretch>
                    </p:blipFill>
                    <p:spPr bwMode="auto">
                      <a:xfrm>
                        <a:off x="2438400" y="6332538"/>
                        <a:ext cx="2695575" cy="5556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078755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barn(inVertical)">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barn(inVertical)">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barn(inVertical)">
                                      <p:cBhvr>
                                        <p:cTn id="22" dur="5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barn(inVertical)">
                                      <p:cBhvr>
                                        <p:cTn id="27" dur="500"/>
                                        <p:tgtEl>
                                          <p:spTgt spid="32"/>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barn(inVertical)">
                                      <p:cBhvr>
                                        <p:cTn id="32" dur="500"/>
                                        <p:tgtEl>
                                          <p:spTgt spid="24"/>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barn(inVertical)">
                                      <p:cBhvr>
                                        <p:cTn id="37" dur="500"/>
                                        <p:tgtEl>
                                          <p:spTgt spid="27"/>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barn(inVertical)">
                                      <p:cBhvr>
                                        <p:cTn id="42" dur="500"/>
                                        <p:tgtEl>
                                          <p:spTgt spid="26"/>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barn(inVertical)">
                                      <p:cBhvr>
                                        <p:cTn id="47" dur="500"/>
                                        <p:tgtEl>
                                          <p:spTgt spid="35"/>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36"/>
                                        </p:tgtEl>
                                        <p:attrNameLst>
                                          <p:attrName>style.visibility</p:attrName>
                                        </p:attrNameLst>
                                      </p:cBhvr>
                                      <p:to>
                                        <p:strVal val="visible"/>
                                      </p:to>
                                    </p:set>
                                    <p:animEffect transition="in" filter="barn(inVertical)">
                                      <p:cBhvr>
                                        <p:cTn id="52" dur="500"/>
                                        <p:tgtEl>
                                          <p:spTgt spid="36"/>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37"/>
                                        </p:tgtEl>
                                        <p:attrNameLst>
                                          <p:attrName>style.visibility</p:attrName>
                                        </p:attrNameLst>
                                      </p:cBhvr>
                                      <p:to>
                                        <p:strVal val="visible"/>
                                      </p:to>
                                    </p:set>
                                    <p:animEffect transition="in" filter="barn(inVertical)">
                                      <p:cBhvr>
                                        <p:cTn id="57"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7239000" cy="1173162"/>
          </a:xfrm>
        </p:spPr>
        <p:txBody>
          <a:bodyPr>
            <a:normAutofit/>
          </a:bodyPr>
          <a:lstStyle/>
          <a:p>
            <a:pPr marL="746125" indent="-746125" algn="l"/>
            <a:r>
              <a:rPr lang="en-US" sz="3200" dirty="0" smtClean="0"/>
              <a:t>18. 2a + 3j = 32</a:t>
            </a:r>
            <a:br>
              <a:rPr lang="en-US" sz="3200" dirty="0" smtClean="0"/>
            </a:br>
            <a:r>
              <a:rPr lang="en-US" sz="3200" dirty="0" smtClean="0"/>
              <a:t>3a+ 2j = 33</a:t>
            </a:r>
            <a:endParaRPr lang="en-US" sz="32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2411775122"/>
              </p:ext>
            </p:extLst>
          </p:nvPr>
        </p:nvGraphicFramePr>
        <p:xfrm>
          <a:off x="2520950" y="1706563"/>
          <a:ext cx="2143125" cy="555625"/>
        </p:xfrm>
        <a:graphic>
          <a:graphicData uri="http://schemas.openxmlformats.org/presentationml/2006/ole">
            <mc:AlternateContent xmlns:mc="http://schemas.openxmlformats.org/markup-compatibility/2006">
              <mc:Choice xmlns:v="urn:schemas-microsoft-com:vml" Requires="v">
                <p:oleObj spid="_x0000_s16893" name="Equation" r:id="rId3" imgW="787320" imgH="203040" progId="Equation.DSMT4">
                  <p:embed/>
                </p:oleObj>
              </mc:Choice>
              <mc:Fallback>
                <p:oleObj name="Equation" r:id="rId3" imgW="787320" imgH="203040" progId="Equation.DSMT4">
                  <p:embed/>
                  <p:pic>
                    <p:nvPicPr>
                      <p:cNvPr id="0" name=""/>
                      <p:cNvPicPr>
                        <a:picLocks noChangeAspect="1" noChangeArrowheads="1"/>
                      </p:cNvPicPr>
                      <p:nvPr/>
                    </p:nvPicPr>
                    <p:blipFill>
                      <a:blip r:embed="rId4"/>
                      <a:srcRect/>
                      <a:stretch>
                        <a:fillRect/>
                      </a:stretch>
                    </p:blipFill>
                    <p:spPr bwMode="auto">
                      <a:xfrm>
                        <a:off x="2520950" y="1706563"/>
                        <a:ext cx="2143125" cy="555625"/>
                      </a:xfrm>
                      <a:prstGeom prst="rect">
                        <a:avLst/>
                      </a:prstGeom>
                      <a:noFill/>
                      <a:ln>
                        <a:noFill/>
                      </a:ln>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1043296066"/>
              </p:ext>
            </p:extLst>
          </p:nvPr>
        </p:nvGraphicFramePr>
        <p:xfrm>
          <a:off x="2001838" y="2743200"/>
          <a:ext cx="2579687" cy="609600"/>
        </p:xfrm>
        <a:graphic>
          <a:graphicData uri="http://schemas.openxmlformats.org/presentationml/2006/ole">
            <mc:AlternateContent xmlns:mc="http://schemas.openxmlformats.org/markup-compatibility/2006">
              <mc:Choice xmlns:v="urn:schemas-microsoft-com:vml" Requires="v">
                <p:oleObj spid="_x0000_s16894" name="Equation" r:id="rId5" imgW="863280" imgH="203040" progId="Equation.DSMT4">
                  <p:embed/>
                </p:oleObj>
              </mc:Choice>
              <mc:Fallback>
                <p:oleObj name="Equation" r:id="rId5" imgW="863280" imgH="203040" progId="Equation.DSMT4">
                  <p:embed/>
                  <p:pic>
                    <p:nvPicPr>
                      <p:cNvPr id="0" name=""/>
                      <p:cNvPicPr>
                        <a:picLocks noChangeAspect="1" noChangeArrowheads="1"/>
                      </p:cNvPicPr>
                      <p:nvPr/>
                    </p:nvPicPr>
                    <p:blipFill>
                      <a:blip r:embed="rId6"/>
                      <a:srcRect/>
                      <a:stretch>
                        <a:fillRect/>
                      </a:stretch>
                    </p:blipFill>
                    <p:spPr bwMode="auto">
                      <a:xfrm>
                        <a:off x="2001838" y="2743200"/>
                        <a:ext cx="2579687"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1580212128"/>
              </p:ext>
            </p:extLst>
          </p:nvPr>
        </p:nvGraphicFramePr>
        <p:xfrm>
          <a:off x="5843588" y="1371600"/>
          <a:ext cx="2349500" cy="609600"/>
        </p:xfrm>
        <a:graphic>
          <a:graphicData uri="http://schemas.openxmlformats.org/presentationml/2006/ole">
            <mc:AlternateContent xmlns:mc="http://schemas.openxmlformats.org/markup-compatibility/2006">
              <mc:Choice xmlns:v="urn:schemas-microsoft-com:vml" Requires="v">
                <p:oleObj spid="_x0000_s16895" name="Equation" r:id="rId7" imgW="787320" imgH="203040" progId="Equation.DSMT4">
                  <p:embed/>
                </p:oleObj>
              </mc:Choice>
              <mc:Fallback>
                <p:oleObj name="Equation" r:id="rId7" imgW="787320" imgH="203040" progId="Equation.DSMT4">
                  <p:embed/>
                  <p:pic>
                    <p:nvPicPr>
                      <p:cNvPr id="0" name=""/>
                      <p:cNvPicPr>
                        <a:picLocks noChangeAspect="1" noChangeArrowheads="1"/>
                      </p:cNvPicPr>
                      <p:nvPr/>
                    </p:nvPicPr>
                    <p:blipFill>
                      <a:blip r:embed="rId8"/>
                      <a:srcRect/>
                      <a:stretch>
                        <a:fillRect/>
                      </a:stretch>
                    </p:blipFill>
                    <p:spPr bwMode="auto">
                      <a:xfrm>
                        <a:off x="5843588" y="1371600"/>
                        <a:ext cx="23495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6" name="Straight Connector 5"/>
          <p:cNvCxnSpPr/>
          <p:nvPr/>
        </p:nvCxnSpPr>
        <p:spPr>
          <a:xfrm>
            <a:off x="1981200" y="2743200"/>
            <a:ext cx="2667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876800" y="2743200"/>
            <a:ext cx="381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28" name="Object 27"/>
          <p:cNvGraphicFramePr>
            <a:graphicFrameLocks noChangeAspect="1"/>
          </p:cNvGraphicFramePr>
          <p:nvPr>
            <p:extLst>
              <p:ext uri="{D42A27DB-BD31-4B8C-83A1-F6EECF244321}">
                <p14:modId xmlns:p14="http://schemas.microsoft.com/office/powerpoint/2010/main" val="1206950629"/>
              </p:ext>
            </p:extLst>
          </p:nvPr>
        </p:nvGraphicFramePr>
        <p:xfrm>
          <a:off x="2105025" y="3200400"/>
          <a:ext cx="2238375" cy="609600"/>
        </p:xfrm>
        <a:graphic>
          <a:graphicData uri="http://schemas.openxmlformats.org/presentationml/2006/ole">
            <mc:AlternateContent xmlns:mc="http://schemas.openxmlformats.org/markup-compatibility/2006">
              <mc:Choice xmlns:v="urn:schemas-microsoft-com:vml" Requires="v">
                <p:oleObj spid="_x0000_s16896" name="Equation" r:id="rId9" imgW="749160" imgH="203040" progId="Equation.DSMT4">
                  <p:embed/>
                </p:oleObj>
              </mc:Choice>
              <mc:Fallback>
                <p:oleObj name="Equation" r:id="rId9" imgW="749160" imgH="203040" progId="Equation.DSMT4">
                  <p:embed/>
                  <p:pic>
                    <p:nvPicPr>
                      <p:cNvPr id="0" name=""/>
                      <p:cNvPicPr>
                        <a:picLocks noChangeAspect="1" noChangeArrowheads="1"/>
                      </p:cNvPicPr>
                      <p:nvPr/>
                    </p:nvPicPr>
                    <p:blipFill>
                      <a:blip r:embed="rId10"/>
                      <a:srcRect/>
                      <a:stretch>
                        <a:fillRect/>
                      </a:stretch>
                    </p:blipFill>
                    <p:spPr bwMode="auto">
                      <a:xfrm>
                        <a:off x="2105025" y="3200400"/>
                        <a:ext cx="22383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 name="Title 1"/>
          <p:cNvSpPr txBox="1">
            <a:spLocks/>
          </p:cNvSpPr>
          <p:nvPr/>
        </p:nvSpPr>
        <p:spPr>
          <a:xfrm>
            <a:off x="3686622" y="304800"/>
            <a:ext cx="1799778"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dirty="0" smtClean="0"/>
              <a:t>| X3 |</a:t>
            </a:r>
          </a:p>
          <a:p>
            <a:pPr algn="l"/>
            <a:r>
              <a:rPr lang="en-US" sz="3200" dirty="0" smtClean="0"/>
              <a:t>| X2 |</a:t>
            </a:r>
            <a:endParaRPr lang="en-US" sz="3200" dirty="0"/>
          </a:p>
        </p:txBody>
      </p:sp>
      <p:graphicFrame>
        <p:nvGraphicFramePr>
          <p:cNvPr id="21" name="Object 20"/>
          <p:cNvGraphicFramePr>
            <a:graphicFrameLocks noChangeAspect="1"/>
          </p:cNvGraphicFramePr>
          <p:nvPr>
            <p:extLst>
              <p:ext uri="{D42A27DB-BD31-4B8C-83A1-F6EECF244321}">
                <p14:modId xmlns:p14="http://schemas.microsoft.com/office/powerpoint/2010/main" val="3537437525"/>
              </p:ext>
            </p:extLst>
          </p:nvPr>
        </p:nvGraphicFramePr>
        <p:xfrm>
          <a:off x="2471737" y="2187575"/>
          <a:ext cx="2176463" cy="555625"/>
        </p:xfrm>
        <a:graphic>
          <a:graphicData uri="http://schemas.openxmlformats.org/presentationml/2006/ole">
            <mc:AlternateContent xmlns:mc="http://schemas.openxmlformats.org/markup-compatibility/2006">
              <mc:Choice xmlns:v="urn:schemas-microsoft-com:vml" Requires="v">
                <p:oleObj spid="_x0000_s16897" name="Equation" r:id="rId11" imgW="799920" imgH="203040" progId="Equation.DSMT4">
                  <p:embed/>
                </p:oleObj>
              </mc:Choice>
              <mc:Fallback>
                <p:oleObj name="Equation" r:id="rId11" imgW="799920" imgH="203040" progId="Equation.DSMT4">
                  <p:embed/>
                  <p:pic>
                    <p:nvPicPr>
                      <p:cNvPr id="0" name=""/>
                      <p:cNvPicPr>
                        <a:picLocks noChangeAspect="1" noChangeArrowheads="1"/>
                      </p:cNvPicPr>
                      <p:nvPr/>
                    </p:nvPicPr>
                    <p:blipFill>
                      <a:blip r:embed="rId12"/>
                      <a:srcRect/>
                      <a:stretch>
                        <a:fillRect/>
                      </a:stretch>
                    </p:blipFill>
                    <p:spPr bwMode="auto">
                      <a:xfrm>
                        <a:off x="2471737" y="2187575"/>
                        <a:ext cx="2176463" cy="555625"/>
                      </a:xfrm>
                      <a:prstGeom prst="rect">
                        <a:avLst/>
                      </a:prstGeom>
                      <a:noFill/>
                      <a:ln>
                        <a:noFill/>
                      </a:ln>
                    </p:spPr>
                  </p:pic>
                </p:oleObj>
              </mc:Fallback>
            </mc:AlternateContent>
          </a:graphicData>
        </a:graphic>
      </p:graphicFrame>
      <p:graphicFrame>
        <p:nvGraphicFramePr>
          <p:cNvPr id="22" name="Object 21"/>
          <p:cNvGraphicFramePr>
            <a:graphicFrameLocks noChangeAspect="1"/>
          </p:cNvGraphicFramePr>
          <p:nvPr>
            <p:extLst>
              <p:ext uri="{D42A27DB-BD31-4B8C-83A1-F6EECF244321}">
                <p14:modId xmlns:p14="http://schemas.microsoft.com/office/powerpoint/2010/main" val="3014683447"/>
              </p:ext>
            </p:extLst>
          </p:nvPr>
        </p:nvGraphicFramePr>
        <p:xfrm>
          <a:off x="5613400" y="1866900"/>
          <a:ext cx="2652712" cy="609600"/>
        </p:xfrm>
        <a:graphic>
          <a:graphicData uri="http://schemas.openxmlformats.org/presentationml/2006/ole">
            <mc:AlternateContent xmlns:mc="http://schemas.openxmlformats.org/markup-compatibility/2006">
              <mc:Choice xmlns:v="urn:schemas-microsoft-com:vml" Requires="v">
                <p:oleObj spid="_x0000_s16898" name="Equation" r:id="rId13" imgW="888840" imgH="203040" progId="Equation.DSMT4">
                  <p:embed/>
                </p:oleObj>
              </mc:Choice>
              <mc:Fallback>
                <p:oleObj name="Equation" r:id="rId13" imgW="888840" imgH="203040" progId="Equation.DSMT4">
                  <p:embed/>
                  <p:pic>
                    <p:nvPicPr>
                      <p:cNvPr id="0" name=""/>
                      <p:cNvPicPr>
                        <a:picLocks noChangeAspect="1" noChangeArrowheads="1"/>
                      </p:cNvPicPr>
                      <p:nvPr/>
                    </p:nvPicPr>
                    <p:blipFill>
                      <a:blip r:embed="rId14"/>
                      <a:srcRect/>
                      <a:stretch>
                        <a:fillRect/>
                      </a:stretch>
                    </p:blipFill>
                    <p:spPr bwMode="auto">
                      <a:xfrm>
                        <a:off x="5613400" y="1866900"/>
                        <a:ext cx="2652712"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1906273914"/>
              </p:ext>
            </p:extLst>
          </p:nvPr>
        </p:nvGraphicFramePr>
        <p:xfrm>
          <a:off x="5918200" y="2438400"/>
          <a:ext cx="2311400" cy="533400"/>
        </p:xfrm>
        <a:graphic>
          <a:graphicData uri="http://schemas.openxmlformats.org/presentationml/2006/ole">
            <mc:AlternateContent xmlns:mc="http://schemas.openxmlformats.org/markup-compatibility/2006">
              <mc:Choice xmlns:v="urn:schemas-microsoft-com:vml" Requires="v">
                <p:oleObj spid="_x0000_s16899" name="Equation" r:id="rId15" imgW="774360" imgH="177480" progId="Equation.DSMT4">
                  <p:embed/>
                </p:oleObj>
              </mc:Choice>
              <mc:Fallback>
                <p:oleObj name="Equation" r:id="rId15" imgW="774360" imgH="177480" progId="Equation.DSMT4">
                  <p:embed/>
                  <p:pic>
                    <p:nvPicPr>
                      <p:cNvPr id="0" name=""/>
                      <p:cNvPicPr>
                        <a:picLocks noChangeAspect="1" noChangeArrowheads="1"/>
                      </p:cNvPicPr>
                      <p:nvPr/>
                    </p:nvPicPr>
                    <p:blipFill>
                      <a:blip r:embed="rId16"/>
                      <a:srcRect/>
                      <a:stretch>
                        <a:fillRect/>
                      </a:stretch>
                    </p:blipFill>
                    <p:spPr bwMode="auto">
                      <a:xfrm>
                        <a:off x="5918200" y="2438400"/>
                        <a:ext cx="2311400" cy="533400"/>
                      </a:xfrm>
                      <a:prstGeom prst="rect">
                        <a:avLst/>
                      </a:prstGeom>
                      <a:noFill/>
                      <a:ln>
                        <a:noFill/>
                      </a:ln>
                    </p:spPr>
                  </p:pic>
                </p:oleObj>
              </mc:Fallback>
            </mc:AlternateContent>
          </a:graphicData>
        </a:graphic>
      </p:graphicFrame>
      <p:graphicFrame>
        <p:nvGraphicFramePr>
          <p:cNvPr id="26" name="Object 25"/>
          <p:cNvGraphicFramePr>
            <a:graphicFrameLocks noChangeAspect="1"/>
          </p:cNvGraphicFramePr>
          <p:nvPr>
            <p:extLst>
              <p:ext uri="{D42A27DB-BD31-4B8C-83A1-F6EECF244321}">
                <p14:modId xmlns:p14="http://schemas.microsoft.com/office/powerpoint/2010/main" val="1236266559"/>
              </p:ext>
            </p:extLst>
          </p:nvPr>
        </p:nvGraphicFramePr>
        <p:xfrm>
          <a:off x="6705600" y="2895600"/>
          <a:ext cx="2311400" cy="533400"/>
        </p:xfrm>
        <a:graphic>
          <a:graphicData uri="http://schemas.openxmlformats.org/presentationml/2006/ole">
            <mc:AlternateContent xmlns:mc="http://schemas.openxmlformats.org/markup-compatibility/2006">
              <mc:Choice xmlns:v="urn:schemas-microsoft-com:vml" Requires="v">
                <p:oleObj spid="_x0000_s16900" name="Equation" r:id="rId17" imgW="774360" imgH="177480" progId="Equation.DSMT4">
                  <p:embed/>
                </p:oleObj>
              </mc:Choice>
              <mc:Fallback>
                <p:oleObj name="Equation" r:id="rId17" imgW="774360" imgH="177480" progId="Equation.DSMT4">
                  <p:embed/>
                  <p:pic>
                    <p:nvPicPr>
                      <p:cNvPr id="0" name=""/>
                      <p:cNvPicPr>
                        <a:picLocks noChangeAspect="1" noChangeArrowheads="1"/>
                      </p:cNvPicPr>
                      <p:nvPr/>
                    </p:nvPicPr>
                    <p:blipFill>
                      <a:blip r:embed="rId18"/>
                      <a:srcRect/>
                      <a:stretch>
                        <a:fillRect/>
                      </a:stretch>
                    </p:blipFill>
                    <p:spPr bwMode="auto">
                      <a:xfrm>
                        <a:off x="6705600" y="2895600"/>
                        <a:ext cx="2311400" cy="533400"/>
                      </a:xfrm>
                      <a:prstGeom prst="rect">
                        <a:avLst/>
                      </a:prstGeom>
                      <a:noFill/>
                      <a:ln>
                        <a:noFill/>
                      </a:ln>
                    </p:spPr>
                  </p:pic>
                </p:oleObj>
              </mc:Fallback>
            </mc:AlternateContent>
          </a:graphicData>
        </a:graphic>
      </p:graphicFrame>
      <p:graphicFrame>
        <p:nvGraphicFramePr>
          <p:cNvPr id="27" name="Object 26"/>
          <p:cNvGraphicFramePr>
            <a:graphicFrameLocks noChangeAspect="1"/>
          </p:cNvGraphicFramePr>
          <p:nvPr>
            <p:extLst>
              <p:ext uri="{D42A27DB-BD31-4B8C-83A1-F6EECF244321}">
                <p14:modId xmlns:p14="http://schemas.microsoft.com/office/powerpoint/2010/main" val="2527593579"/>
              </p:ext>
            </p:extLst>
          </p:nvPr>
        </p:nvGraphicFramePr>
        <p:xfrm>
          <a:off x="6705600" y="3429000"/>
          <a:ext cx="1477963" cy="533400"/>
        </p:xfrm>
        <a:graphic>
          <a:graphicData uri="http://schemas.openxmlformats.org/presentationml/2006/ole">
            <mc:AlternateContent xmlns:mc="http://schemas.openxmlformats.org/markup-compatibility/2006">
              <mc:Choice xmlns:v="urn:schemas-microsoft-com:vml" Requires="v">
                <p:oleObj spid="_x0000_s16901" name="Equation" r:id="rId19" imgW="495000" imgH="177480" progId="Equation.DSMT4">
                  <p:embed/>
                </p:oleObj>
              </mc:Choice>
              <mc:Fallback>
                <p:oleObj name="Equation" r:id="rId19" imgW="495000" imgH="177480" progId="Equation.DSMT4">
                  <p:embed/>
                  <p:pic>
                    <p:nvPicPr>
                      <p:cNvPr id="0" name=""/>
                      <p:cNvPicPr>
                        <a:picLocks noChangeAspect="1" noChangeArrowheads="1"/>
                      </p:cNvPicPr>
                      <p:nvPr/>
                    </p:nvPicPr>
                    <p:blipFill>
                      <a:blip r:embed="rId20"/>
                      <a:srcRect/>
                      <a:stretch>
                        <a:fillRect/>
                      </a:stretch>
                    </p:blipFill>
                    <p:spPr bwMode="auto">
                      <a:xfrm>
                        <a:off x="6705600" y="3429000"/>
                        <a:ext cx="1477963" cy="533400"/>
                      </a:xfrm>
                      <a:prstGeom prst="rect">
                        <a:avLst/>
                      </a:prstGeom>
                      <a:noFill/>
                      <a:ln>
                        <a:noFill/>
                      </a:ln>
                    </p:spPr>
                  </p:pic>
                </p:oleObj>
              </mc:Fallback>
            </mc:AlternateContent>
          </a:graphicData>
        </a:graphic>
      </p:graphicFrame>
      <p:graphicFrame>
        <p:nvGraphicFramePr>
          <p:cNvPr id="35" name="Object 34"/>
          <p:cNvGraphicFramePr>
            <a:graphicFrameLocks noChangeAspect="1"/>
          </p:cNvGraphicFramePr>
          <p:nvPr>
            <p:extLst>
              <p:ext uri="{D42A27DB-BD31-4B8C-83A1-F6EECF244321}">
                <p14:modId xmlns:p14="http://schemas.microsoft.com/office/powerpoint/2010/main" val="687865384"/>
              </p:ext>
            </p:extLst>
          </p:nvPr>
        </p:nvGraphicFramePr>
        <p:xfrm>
          <a:off x="7016750" y="3962400"/>
          <a:ext cx="1060450" cy="533400"/>
        </p:xfrm>
        <a:graphic>
          <a:graphicData uri="http://schemas.openxmlformats.org/presentationml/2006/ole">
            <mc:AlternateContent xmlns:mc="http://schemas.openxmlformats.org/markup-compatibility/2006">
              <mc:Choice xmlns:v="urn:schemas-microsoft-com:vml" Requires="v">
                <p:oleObj spid="_x0000_s16902" name="Equation" r:id="rId21" imgW="355320" imgH="177480" progId="Equation.DSMT4">
                  <p:embed/>
                </p:oleObj>
              </mc:Choice>
              <mc:Fallback>
                <p:oleObj name="Equation" r:id="rId21" imgW="355320" imgH="177480" progId="Equation.DSMT4">
                  <p:embed/>
                  <p:pic>
                    <p:nvPicPr>
                      <p:cNvPr id="0" name=""/>
                      <p:cNvPicPr>
                        <a:picLocks noChangeAspect="1" noChangeArrowheads="1"/>
                      </p:cNvPicPr>
                      <p:nvPr/>
                    </p:nvPicPr>
                    <p:blipFill>
                      <a:blip r:embed="rId22"/>
                      <a:srcRect/>
                      <a:stretch>
                        <a:fillRect/>
                      </a:stretch>
                    </p:blipFill>
                    <p:spPr bwMode="auto">
                      <a:xfrm>
                        <a:off x="7016750" y="3962400"/>
                        <a:ext cx="1060450" cy="533400"/>
                      </a:xfrm>
                      <a:prstGeom prst="rect">
                        <a:avLst/>
                      </a:prstGeom>
                      <a:noFill/>
                      <a:ln>
                        <a:noFill/>
                      </a:ln>
                    </p:spPr>
                  </p:pic>
                </p:oleObj>
              </mc:Fallback>
            </mc:AlternateContent>
          </a:graphicData>
        </a:graphic>
      </p:graphicFrame>
      <p:graphicFrame>
        <p:nvGraphicFramePr>
          <p:cNvPr id="36" name="Object 35"/>
          <p:cNvGraphicFramePr>
            <a:graphicFrameLocks noChangeAspect="1"/>
          </p:cNvGraphicFramePr>
          <p:nvPr>
            <p:extLst>
              <p:ext uri="{D42A27DB-BD31-4B8C-83A1-F6EECF244321}">
                <p14:modId xmlns:p14="http://schemas.microsoft.com/office/powerpoint/2010/main" val="3210082571"/>
              </p:ext>
            </p:extLst>
          </p:nvPr>
        </p:nvGraphicFramePr>
        <p:xfrm>
          <a:off x="2143125" y="4495800"/>
          <a:ext cx="1592263" cy="609600"/>
        </p:xfrm>
        <a:graphic>
          <a:graphicData uri="http://schemas.openxmlformats.org/presentationml/2006/ole">
            <mc:AlternateContent xmlns:mc="http://schemas.openxmlformats.org/markup-compatibility/2006">
              <mc:Choice xmlns:v="urn:schemas-microsoft-com:vml" Requires="v">
                <p:oleObj spid="_x0000_s16903" name="Equation" r:id="rId23" imgW="533160" imgH="203040" progId="Equation.DSMT4">
                  <p:embed/>
                </p:oleObj>
              </mc:Choice>
              <mc:Fallback>
                <p:oleObj name="Equation" r:id="rId23" imgW="533160" imgH="203040" progId="Equation.DSMT4">
                  <p:embed/>
                  <p:pic>
                    <p:nvPicPr>
                      <p:cNvPr id="0" name=""/>
                      <p:cNvPicPr>
                        <a:picLocks noChangeAspect="1" noChangeArrowheads="1"/>
                      </p:cNvPicPr>
                      <p:nvPr/>
                    </p:nvPicPr>
                    <p:blipFill>
                      <a:blip r:embed="rId24"/>
                      <a:srcRect/>
                      <a:stretch>
                        <a:fillRect/>
                      </a:stretch>
                    </p:blipFill>
                    <p:spPr bwMode="auto">
                      <a:xfrm>
                        <a:off x="2143125" y="4495800"/>
                        <a:ext cx="1592263" cy="609600"/>
                      </a:xfrm>
                      <a:prstGeom prst="rect">
                        <a:avLst/>
                      </a:prstGeom>
                      <a:noFill/>
                      <a:ln>
                        <a:noFill/>
                      </a:ln>
                    </p:spPr>
                  </p:pic>
                </p:oleObj>
              </mc:Fallback>
            </mc:AlternateContent>
          </a:graphicData>
        </a:graphic>
      </p:graphicFrame>
      <p:graphicFrame>
        <p:nvGraphicFramePr>
          <p:cNvPr id="37" name="Object 36"/>
          <p:cNvGraphicFramePr>
            <a:graphicFrameLocks noChangeAspect="1"/>
          </p:cNvGraphicFramePr>
          <p:nvPr>
            <p:extLst>
              <p:ext uri="{D42A27DB-BD31-4B8C-83A1-F6EECF244321}">
                <p14:modId xmlns:p14="http://schemas.microsoft.com/office/powerpoint/2010/main" val="3926721272"/>
              </p:ext>
            </p:extLst>
          </p:nvPr>
        </p:nvGraphicFramePr>
        <p:xfrm>
          <a:off x="3819525" y="4495800"/>
          <a:ext cx="1514475" cy="609600"/>
        </p:xfrm>
        <a:graphic>
          <a:graphicData uri="http://schemas.openxmlformats.org/presentationml/2006/ole">
            <mc:AlternateContent xmlns:mc="http://schemas.openxmlformats.org/markup-compatibility/2006">
              <mc:Choice xmlns:v="urn:schemas-microsoft-com:vml" Requires="v">
                <p:oleObj spid="_x0000_s16904" name="Equation" r:id="rId25" imgW="507960" imgH="203040" progId="Equation.DSMT4">
                  <p:embed/>
                </p:oleObj>
              </mc:Choice>
              <mc:Fallback>
                <p:oleObj name="Equation" r:id="rId25" imgW="507960" imgH="203040" progId="Equation.DSMT4">
                  <p:embed/>
                  <p:pic>
                    <p:nvPicPr>
                      <p:cNvPr id="0" name=""/>
                      <p:cNvPicPr>
                        <a:picLocks noChangeAspect="1" noChangeArrowheads="1"/>
                      </p:cNvPicPr>
                      <p:nvPr/>
                    </p:nvPicPr>
                    <p:blipFill>
                      <a:blip r:embed="rId26"/>
                      <a:srcRect/>
                      <a:stretch>
                        <a:fillRect/>
                      </a:stretch>
                    </p:blipFill>
                    <p:spPr bwMode="auto">
                      <a:xfrm>
                        <a:off x="3819525" y="4495800"/>
                        <a:ext cx="1514475" cy="609600"/>
                      </a:xfrm>
                      <a:prstGeom prst="rect">
                        <a:avLst/>
                      </a:prstGeom>
                      <a:noFill/>
                      <a:ln>
                        <a:noFill/>
                      </a:ln>
                    </p:spPr>
                  </p:pic>
                </p:oleObj>
              </mc:Fallback>
            </mc:AlternateContent>
          </a:graphicData>
        </a:graphic>
      </p:graphicFrame>
      <p:graphicFrame>
        <p:nvGraphicFramePr>
          <p:cNvPr id="38" name="Object 37"/>
          <p:cNvGraphicFramePr>
            <a:graphicFrameLocks noChangeAspect="1"/>
          </p:cNvGraphicFramePr>
          <p:nvPr>
            <p:extLst>
              <p:ext uri="{D42A27DB-BD31-4B8C-83A1-F6EECF244321}">
                <p14:modId xmlns:p14="http://schemas.microsoft.com/office/powerpoint/2010/main" val="1692902696"/>
              </p:ext>
            </p:extLst>
          </p:nvPr>
        </p:nvGraphicFramePr>
        <p:xfrm>
          <a:off x="2143125" y="5105400"/>
          <a:ext cx="2120900" cy="609600"/>
        </p:xfrm>
        <a:graphic>
          <a:graphicData uri="http://schemas.openxmlformats.org/presentationml/2006/ole">
            <mc:AlternateContent xmlns:mc="http://schemas.openxmlformats.org/markup-compatibility/2006">
              <mc:Choice xmlns:v="urn:schemas-microsoft-com:vml" Requires="v">
                <p:oleObj spid="_x0000_s16905" name="Equation" r:id="rId27" imgW="711000" imgH="203040" progId="Equation.DSMT4">
                  <p:embed/>
                </p:oleObj>
              </mc:Choice>
              <mc:Fallback>
                <p:oleObj name="Equation" r:id="rId27" imgW="711000" imgH="203040" progId="Equation.DSMT4">
                  <p:embed/>
                  <p:pic>
                    <p:nvPicPr>
                      <p:cNvPr id="0" name=""/>
                      <p:cNvPicPr>
                        <a:picLocks noChangeAspect="1" noChangeArrowheads="1"/>
                      </p:cNvPicPr>
                      <p:nvPr/>
                    </p:nvPicPr>
                    <p:blipFill>
                      <a:blip r:embed="rId28"/>
                      <a:srcRect/>
                      <a:stretch>
                        <a:fillRect/>
                      </a:stretch>
                    </p:blipFill>
                    <p:spPr bwMode="auto">
                      <a:xfrm>
                        <a:off x="2143125" y="5105400"/>
                        <a:ext cx="2120900" cy="6096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804227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1+#ppt_w/2"/>
                                          </p:val>
                                        </p:tav>
                                        <p:tav tm="100000">
                                          <p:val>
                                            <p:strVal val="#ppt_x"/>
                                          </p:val>
                                        </p:tav>
                                      </p:tavLst>
                                    </p:anim>
                                    <p:anim calcmode="lin" valueType="num">
                                      <p:cBhvr additive="base">
                                        <p:cTn id="18"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barn(inVertical)">
                                      <p:cBhvr>
                                        <p:cTn id="23" dur="500"/>
                                        <p:tgtEl>
                                          <p:spTgt spid="21"/>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1+#ppt_w/2"/>
                                          </p:val>
                                        </p:tav>
                                        <p:tav tm="100000">
                                          <p:val>
                                            <p:strVal val="#ppt_x"/>
                                          </p:val>
                                        </p:tav>
                                      </p:tavLst>
                                    </p:anim>
                                    <p:anim calcmode="lin" valueType="num">
                                      <p:cBhvr additive="base">
                                        <p:cTn id="29"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barn(inVertical)">
                                      <p:cBhvr>
                                        <p:cTn id="34" dur="500"/>
                                        <p:tgtEl>
                                          <p:spTgt spid="23"/>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28"/>
                                        </p:tgtEl>
                                        <p:attrNameLst>
                                          <p:attrName>style.visibility</p:attrName>
                                        </p:attrNameLst>
                                      </p:cBhvr>
                                      <p:to>
                                        <p:strVal val="visible"/>
                                      </p:to>
                                    </p:set>
                                    <p:animEffect transition="in" filter="barn(inVertical)">
                                      <p:cBhvr>
                                        <p:cTn id="39" dur="500"/>
                                        <p:tgtEl>
                                          <p:spTgt spid="28"/>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nodeType="clickEffect">
                                  <p:stCondLst>
                                    <p:cond delay="0"/>
                                  </p:stCondLst>
                                  <p:childTnLst>
                                    <p:set>
                                      <p:cBhvr>
                                        <p:cTn id="43" dur="1" fill="hold">
                                          <p:stCondLst>
                                            <p:cond delay="0"/>
                                          </p:stCondLst>
                                        </p:cTn>
                                        <p:tgtEl>
                                          <p:spTgt spid="25"/>
                                        </p:tgtEl>
                                        <p:attrNameLst>
                                          <p:attrName>style.visibility</p:attrName>
                                        </p:attrNameLst>
                                      </p:cBhvr>
                                      <p:to>
                                        <p:strVal val="visible"/>
                                      </p:to>
                                    </p:set>
                                    <p:animEffect transition="in" filter="barn(inVertical)">
                                      <p:cBhvr>
                                        <p:cTn id="44" dur="500"/>
                                        <p:tgtEl>
                                          <p:spTgt spid="25"/>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nodeType="click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barn(inVertical)">
                                      <p:cBhvr>
                                        <p:cTn id="49" dur="500"/>
                                        <p:tgtEl>
                                          <p:spTgt spid="22"/>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nodeType="clickEffect">
                                  <p:stCondLst>
                                    <p:cond delay="0"/>
                                  </p:stCondLst>
                                  <p:childTnLst>
                                    <p:set>
                                      <p:cBhvr>
                                        <p:cTn id="53" dur="1" fill="hold">
                                          <p:stCondLst>
                                            <p:cond delay="0"/>
                                          </p:stCondLst>
                                        </p:cTn>
                                        <p:tgtEl>
                                          <p:spTgt spid="24"/>
                                        </p:tgtEl>
                                        <p:attrNameLst>
                                          <p:attrName>style.visibility</p:attrName>
                                        </p:attrNameLst>
                                      </p:cBhvr>
                                      <p:to>
                                        <p:strVal val="visible"/>
                                      </p:to>
                                    </p:set>
                                    <p:animEffect transition="in" filter="barn(inVertical)">
                                      <p:cBhvr>
                                        <p:cTn id="54" dur="500"/>
                                        <p:tgtEl>
                                          <p:spTgt spid="24"/>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nodeType="clickEffect">
                                  <p:stCondLst>
                                    <p:cond delay="0"/>
                                  </p:stCondLst>
                                  <p:childTnLst>
                                    <p:set>
                                      <p:cBhvr>
                                        <p:cTn id="58" dur="1" fill="hold">
                                          <p:stCondLst>
                                            <p:cond delay="0"/>
                                          </p:stCondLst>
                                        </p:cTn>
                                        <p:tgtEl>
                                          <p:spTgt spid="26"/>
                                        </p:tgtEl>
                                        <p:attrNameLst>
                                          <p:attrName>style.visibility</p:attrName>
                                        </p:attrNameLst>
                                      </p:cBhvr>
                                      <p:to>
                                        <p:strVal val="visible"/>
                                      </p:to>
                                    </p:set>
                                    <p:animEffect transition="in" filter="barn(inVertical)">
                                      <p:cBhvr>
                                        <p:cTn id="59" dur="500"/>
                                        <p:tgtEl>
                                          <p:spTgt spid="26"/>
                                        </p:tgtEl>
                                      </p:cBhvr>
                                    </p:animEffec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nodeType="clickEffect">
                                  <p:stCondLst>
                                    <p:cond delay="0"/>
                                  </p:stCondLst>
                                  <p:childTnLst>
                                    <p:set>
                                      <p:cBhvr>
                                        <p:cTn id="63" dur="1" fill="hold">
                                          <p:stCondLst>
                                            <p:cond delay="0"/>
                                          </p:stCondLst>
                                        </p:cTn>
                                        <p:tgtEl>
                                          <p:spTgt spid="27"/>
                                        </p:tgtEl>
                                        <p:attrNameLst>
                                          <p:attrName>style.visibility</p:attrName>
                                        </p:attrNameLst>
                                      </p:cBhvr>
                                      <p:to>
                                        <p:strVal val="visible"/>
                                      </p:to>
                                    </p:set>
                                    <p:animEffect transition="in" filter="barn(inVertical)">
                                      <p:cBhvr>
                                        <p:cTn id="64" dur="500"/>
                                        <p:tgtEl>
                                          <p:spTgt spid="27"/>
                                        </p:tgtEl>
                                      </p:cBhvr>
                                    </p:animEffect>
                                  </p:childTnLst>
                                </p:cTn>
                              </p:par>
                            </p:childTnLst>
                          </p:cTn>
                        </p:par>
                      </p:childTnLst>
                    </p:cTn>
                  </p:par>
                  <p:par>
                    <p:cTn id="65" fill="hold">
                      <p:stCondLst>
                        <p:cond delay="indefinite"/>
                      </p:stCondLst>
                      <p:childTnLst>
                        <p:par>
                          <p:cTn id="66" fill="hold">
                            <p:stCondLst>
                              <p:cond delay="0"/>
                            </p:stCondLst>
                            <p:childTnLst>
                              <p:par>
                                <p:cTn id="67" presetID="16" presetClass="entr" presetSubtype="21" fill="hold" nodeType="clickEffect">
                                  <p:stCondLst>
                                    <p:cond delay="0"/>
                                  </p:stCondLst>
                                  <p:childTnLst>
                                    <p:set>
                                      <p:cBhvr>
                                        <p:cTn id="68" dur="1" fill="hold">
                                          <p:stCondLst>
                                            <p:cond delay="0"/>
                                          </p:stCondLst>
                                        </p:cTn>
                                        <p:tgtEl>
                                          <p:spTgt spid="35"/>
                                        </p:tgtEl>
                                        <p:attrNameLst>
                                          <p:attrName>style.visibility</p:attrName>
                                        </p:attrNameLst>
                                      </p:cBhvr>
                                      <p:to>
                                        <p:strVal val="visible"/>
                                      </p:to>
                                    </p:set>
                                    <p:animEffect transition="in" filter="barn(inVertical)">
                                      <p:cBhvr>
                                        <p:cTn id="69" dur="500"/>
                                        <p:tgtEl>
                                          <p:spTgt spid="35"/>
                                        </p:tgtEl>
                                      </p:cBhvr>
                                    </p:animEffect>
                                  </p:childTnLst>
                                </p:cTn>
                              </p:par>
                            </p:childTnLst>
                          </p:cTn>
                        </p:par>
                      </p:childTnLst>
                    </p:cTn>
                  </p:par>
                  <p:par>
                    <p:cTn id="70" fill="hold">
                      <p:stCondLst>
                        <p:cond delay="indefinite"/>
                      </p:stCondLst>
                      <p:childTnLst>
                        <p:par>
                          <p:cTn id="71" fill="hold">
                            <p:stCondLst>
                              <p:cond delay="0"/>
                            </p:stCondLst>
                            <p:childTnLst>
                              <p:par>
                                <p:cTn id="72" presetID="16" presetClass="entr" presetSubtype="21" fill="hold" nodeType="clickEffect">
                                  <p:stCondLst>
                                    <p:cond delay="0"/>
                                  </p:stCondLst>
                                  <p:childTnLst>
                                    <p:set>
                                      <p:cBhvr>
                                        <p:cTn id="73" dur="1" fill="hold">
                                          <p:stCondLst>
                                            <p:cond delay="0"/>
                                          </p:stCondLst>
                                        </p:cTn>
                                        <p:tgtEl>
                                          <p:spTgt spid="36"/>
                                        </p:tgtEl>
                                        <p:attrNameLst>
                                          <p:attrName>style.visibility</p:attrName>
                                        </p:attrNameLst>
                                      </p:cBhvr>
                                      <p:to>
                                        <p:strVal val="visible"/>
                                      </p:to>
                                    </p:set>
                                    <p:animEffect transition="in" filter="barn(inVertical)">
                                      <p:cBhvr>
                                        <p:cTn id="74" dur="500"/>
                                        <p:tgtEl>
                                          <p:spTgt spid="36"/>
                                        </p:tgtEl>
                                      </p:cBhvr>
                                    </p:animEffect>
                                  </p:childTnLst>
                                </p:cTn>
                              </p:par>
                            </p:childTnLst>
                          </p:cTn>
                        </p:par>
                      </p:childTnLst>
                    </p:cTn>
                  </p:par>
                  <p:par>
                    <p:cTn id="75" fill="hold">
                      <p:stCondLst>
                        <p:cond delay="indefinite"/>
                      </p:stCondLst>
                      <p:childTnLst>
                        <p:par>
                          <p:cTn id="76" fill="hold">
                            <p:stCondLst>
                              <p:cond delay="0"/>
                            </p:stCondLst>
                            <p:childTnLst>
                              <p:par>
                                <p:cTn id="77" presetID="16" presetClass="entr" presetSubtype="21" fill="hold" nodeType="clickEffect">
                                  <p:stCondLst>
                                    <p:cond delay="0"/>
                                  </p:stCondLst>
                                  <p:childTnLst>
                                    <p:set>
                                      <p:cBhvr>
                                        <p:cTn id="78" dur="1" fill="hold">
                                          <p:stCondLst>
                                            <p:cond delay="0"/>
                                          </p:stCondLst>
                                        </p:cTn>
                                        <p:tgtEl>
                                          <p:spTgt spid="37"/>
                                        </p:tgtEl>
                                        <p:attrNameLst>
                                          <p:attrName>style.visibility</p:attrName>
                                        </p:attrNameLst>
                                      </p:cBhvr>
                                      <p:to>
                                        <p:strVal val="visible"/>
                                      </p:to>
                                    </p:set>
                                    <p:animEffect transition="in" filter="barn(inVertical)">
                                      <p:cBhvr>
                                        <p:cTn id="79" dur="500"/>
                                        <p:tgtEl>
                                          <p:spTgt spid="37"/>
                                        </p:tgtEl>
                                      </p:cBhvr>
                                    </p:animEffect>
                                  </p:childTnLst>
                                </p:cTn>
                              </p:par>
                            </p:childTnLst>
                          </p:cTn>
                        </p:par>
                      </p:childTnLst>
                    </p:cTn>
                  </p:par>
                  <p:par>
                    <p:cTn id="80" fill="hold">
                      <p:stCondLst>
                        <p:cond delay="indefinite"/>
                      </p:stCondLst>
                      <p:childTnLst>
                        <p:par>
                          <p:cTn id="81" fill="hold">
                            <p:stCondLst>
                              <p:cond delay="0"/>
                            </p:stCondLst>
                            <p:childTnLst>
                              <p:par>
                                <p:cTn id="82" presetID="16" presetClass="entr" presetSubtype="21" fill="hold" nodeType="clickEffect">
                                  <p:stCondLst>
                                    <p:cond delay="0"/>
                                  </p:stCondLst>
                                  <p:childTnLst>
                                    <p:set>
                                      <p:cBhvr>
                                        <p:cTn id="83" dur="1" fill="hold">
                                          <p:stCondLst>
                                            <p:cond delay="0"/>
                                          </p:stCondLst>
                                        </p:cTn>
                                        <p:tgtEl>
                                          <p:spTgt spid="38"/>
                                        </p:tgtEl>
                                        <p:attrNameLst>
                                          <p:attrName>style.visibility</p:attrName>
                                        </p:attrNameLst>
                                      </p:cBhvr>
                                      <p:to>
                                        <p:strVal val="visible"/>
                                      </p:to>
                                    </p:set>
                                    <p:animEffect transition="in" filter="barn(inVertical)">
                                      <p:cBhvr>
                                        <p:cTn id="84"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8229600" cy="1143000"/>
          </a:xfrm>
        </p:spPr>
        <p:txBody>
          <a:bodyPr/>
          <a:lstStyle/>
          <a:p>
            <a:pPr algn="l"/>
            <a:r>
              <a:rPr lang="en-US" dirty="0" smtClean="0"/>
              <a:t>1. </a:t>
            </a:r>
            <a:endParaRPr lang="en-US" dirty="0"/>
          </a:p>
        </p:txBody>
      </p:sp>
      <p:pic>
        <p:nvPicPr>
          <p:cNvPr id="1026"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57854" y="562434"/>
            <a:ext cx="4341876"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1787378" y="1676399"/>
            <a:ext cx="2937022" cy="769441"/>
          </a:xfrm>
          <a:prstGeom prst="rect">
            <a:avLst/>
          </a:prstGeom>
          <a:noFill/>
        </p:spPr>
        <p:txBody>
          <a:bodyPr wrap="none" rtlCol="0">
            <a:spAutoFit/>
          </a:bodyPr>
          <a:lstStyle/>
          <a:p>
            <a:r>
              <a:rPr lang="en-US" sz="4400" dirty="0" smtClean="0"/>
              <a:t>= 5 – 12 – 6 </a:t>
            </a:r>
            <a:endParaRPr lang="en-US" sz="4400" dirty="0"/>
          </a:p>
        </p:txBody>
      </p:sp>
      <p:sp>
        <p:nvSpPr>
          <p:cNvPr id="6" name="TextBox 5"/>
          <p:cNvSpPr txBox="1"/>
          <p:nvPr/>
        </p:nvSpPr>
        <p:spPr>
          <a:xfrm>
            <a:off x="1787378" y="2590799"/>
            <a:ext cx="1572866" cy="769441"/>
          </a:xfrm>
          <a:prstGeom prst="rect">
            <a:avLst/>
          </a:prstGeom>
          <a:noFill/>
        </p:spPr>
        <p:txBody>
          <a:bodyPr wrap="none" rtlCol="0">
            <a:spAutoFit/>
          </a:bodyPr>
          <a:lstStyle/>
          <a:p>
            <a:r>
              <a:rPr lang="en-US" sz="4400" dirty="0" smtClean="0"/>
              <a:t>= – 13</a:t>
            </a:r>
            <a:endParaRPr lang="en-US" sz="4400" dirty="0"/>
          </a:p>
        </p:txBody>
      </p:sp>
    </p:spTree>
    <p:extLst>
      <p:ext uri="{BB962C8B-B14F-4D97-AF65-F5344CB8AC3E}">
        <p14:creationId xmlns:p14="http://schemas.microsoft.com/office/powerpoint/2010/main" val="1327722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iterate type="lt">
                                    <p:tmPct val="10000"/>
                                  </p:iterate>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1+#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7924800" cy="868362"/>
          </a:xfrm>
        </p:spPr>
        <p:txBody>
          <a:bodyPr>
            <a:normAutofit/>
          </a:bodyPr>
          <a:lstStyle/>
          <a:p>
            <a:pPr marL="746125" indent="-746125" algn="l"/>
            <a:r>
              <a:rPr lang="en-US" sz="3200" dirty="0" smtClean="0"/>
              <a:t>19. </a:t>
            </a:r>
            <a:r>
              <a:rPr lang="id-ID" sz="3200" dirty="0"/>
              <a:t>f(x) = 5 – 3x</a:t>
            </a:r>
            <a:endParaRPr lang="en-US" sz="32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3" name="Group 2"/>
          <p:cNvGrpSpPr>
            <a:grpSpLocks/>
          </p:cNvGrpSpPr>
          <p:nvPr/>
        </p:nvGrpSpPr>
        <p:grpSpPr bwMode="auto">
          <a:xfrm>
            <a:off x="4592516" y="304800"/>
            <a:ext cx="3802667" cy="3019425"/>
            <a:chOff x="6508" y="6316"/>
            <a:chExt cx="3354" cy="2558"/>
          </a:xfrm>
        </p:grpSpPr>
        <p:grpSp>
          <p:nvGrpSpPr>
            <p:cNvPr id="6" name="Group 3"/>
            <p:cNvGrpSpPr>
              <a:grpSpLocks/>
            </p:cNvGrpSpPr>
            <p:nvPr/>
          </p:nvGrpSpPr>
          <p:grpSpPr bwMode="auto">
            <a:xfrm>
              <a:off x="7025" y="6599"/>
              <a:ext cx="2422" cy="1869"/>
              <a:chOff x="7025" y="6599"/>
              <a:chExt cx="2422" cy="1869"/>
            </a:xfrm>
          </p:grpSpPr>
          <p:grpSp>
            <p:nvGrpSpPr>
              <p:cNvPr id="14" name="Group 4"/>
              <p:cNvGrpSpPr>
                <a:grpSpLocks/>
              </p:cNvGrpSpPr>
              <p:nvPr/>
            </p:nvGrpSpPr>
            <p:grpSpPr bwMode="auto">
              <a:xfrm>
                <a:off x="7025" y="6599"/>
                <a:ext cx="1314" cy="1869"/>
                <a:chOff x="7025" y="6599"/>
                <a:chExt cx="1314" cy="1869"/>
              </a:xfrm>
            </p:grpSpPr>
            <p:sp>
              <p:nvSpPr>
                <p:cNvPr id="17" name="AutoShape 5"/>
                <p:cNvSpPr>
                  <a:spLocks noChangeArrowheads="1"/>
                </p:cNvSpPr>
                <p:nvPr/>
              </p:nvSpPr>
              <p:spPr bwMode="auto">
                <a:xfrm>
                  <a:off x="7025" y="6599"/>
                  <a:ext cx="1314" cy="1866"/>
                </a:xfrm>
                <a:prstGeom prst="rtTriangle">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400"/>
                </a:p>
              </p:txBody>
            </p:sp>
            <p:sp>
              <p:nvSpPr>
                <p:cNvPr id="18" name="Rectangle 6"/>
                <p:cNvSpPr>
                  <a:spLocks noChangeArrowheads="1"/>
                </p:cNvSpPr>
                <p:nvPr/>
              </p:nvSpPr>
              <p:spPr bwMode="auto">
                <a:xfrm>
                  <a:off x="7027" y="8355"/>
                  <a:ext cx="113" cy="113"/>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400"/>
                </a:p>
              </p:txBody>
            </p:sp>
          </p:grpSp>
          <p:sp>
            <p:nvSpPr>
              <p:cNvPr id="15" name="Freeform 7"/>
              <p:cNvSpPr>
                <a:spLocks/>
              </p:cNvSpPr>
              <p:nvPr/>
            </p:nvSpPr>
            <p:spPr bwMode="auto">
              <a:xfrm>
                <a:off x="7025" y="6599"/>
                <a:ext cx="2422" cy="1866"/>
              </a:xfrm>
              <a:custGeom>
                <a:avLst/>
                <a:gdLst>
                  <a:gd name="T0" fmla="*/ 1314 w 2422"/>
                  <a:gd name="T1" fmla="*/ 1866 h 1866"/>
                  <a:gd name="T2" fmla="*/ 2422 w 2422"/>
                  <a:gd name="T3" fmla="*/ 1042 h 1866"/>
                  <a:gd name="T4" fmla="*/ 0 w 2422"/>
                  <a:gd name="T5" fmla="*/ 0 h 1866"/>
                </a:gdLst>
                <a:ahLst/>
                <a:cxnLst>
                  <a:cxn ang="0">
                    <a:pos x="T0" y="T1"/>
                  </a:cxn>
                  <a:cxn ang="0">
                    <a:pos x="T2" y="T3"/>
                  </a:cxn>
                  <a:cxn ang="0">
                    <a:pos x="T4" y="T5"/>
                  </a:cxn>
                </a:cxnLst>
                <a:rect l="0" t="0" r="r" b="b"/>
                <a:pathLst>
                  <a:path w="2422" h="1866">
                    <a:moveTo>
                      <a:pt x="1314" y="1866"/>
                    </a:moveTo>
                    <a:lnTo>
                      <a:pt x="2422" y="1042"/>
                    </a:lnTo>
                    <a:lnTo>
                      <a:pt x="0" y="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400">
                  <a:ln w="38100">
                    <a:solidFill>
                      <a:schemeClr val="tx1"/>
                    </a:solidFill>
                  </a:ln>
                </a:endParaRPr>
              </a:p>
            </p:txBody>
          </p:sp>
          <p:sp>
            <p:nvSpPr>
              <p:cNvPr id="16" name="Freeform 8"/>
              <p:cNvSpPr>
                <a:spLocks/>
              </p:cNvSpPr>
              <p:nvPr/>
            </p:nvSpPr>
            <p:spPr bwMode="auto">
              <a:xfrm>
                <a:off x="8285" y="8312"/>
                <a:ext cx="147" cy="86"/>
              </a:xfrm>
              <a:custGeom>
                <a:avLst/>
                <a:gdLst>
                  <a:gd name="T0" fmla="*/ 0 w 147"/>
                  <a:gd name="T1" fmla="*/ 68 h 86"/>
                  <a:gd name="T2" fmla="*/ 85 w 147"/>
                  <a:gd name="T3" fmla="*/ 0 h 86"/>
                  <a:gd name="T4" fmla="*/ 147 w 147"/>
                  <a:gd name="T5" fmla="*/ 86 h 86"/>
                </a:gdLst>
                <a:ahLst/>
                <a:cxnLst>
                  <a:cxn ang="0">
                    <a:pos x="T0" y="T1"/>
                  </a:cxn>
                  <a:cxn ang="0">
                    <a:pos x="T2" y="T3"/>
                  </a:cxn>
                  <a:cxn ang="0">
                    <a:pos x="T4" y="T5"/>
                  </a:cxn>
                </a:cxnLst>
                <a:rect l="0" t="0" r="r" b="b"/>
                <a:pathLst>
                  <a:path w="147" h="86">
                    <a:moveTo>
                      <a:pt x="0" y="68"/>
                    </a:moveTo>
                    <a:lnTo>
                      <a:pt x="85" y="0"/>
                    </a:lnTo>
                    <a:lnTo>
                      <a:pt x="147" y="86"/>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400"/>
              </a:p>
            </p:txBody>
          </p:sp>
        </p:grpSp>
        <p:sp>
          <p:nvSpPr>
            <p:cNvPr id="8" name="Text Box 9"/>
            <p:cNvSpPr txBox="1">
              <a:spLocks noChangeArrowheads="1"/>
            </p:cNvSpPr>
            <p:nvPr/>
          </p:nvSpPr>
          <p:spPr bwMode="auto">
            <a:xfrm>
              <a:off x="9502" y="7537"/>
              <a:ext cx="360"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smtClean="0">
                  <a:ln>
                    <a:noFill/>
                  </a:ln>
                  <a:solidFill>
                    <a:schemeClr val="tx1"/>
                  </a:solidFill>
                  <a:effectLst/>
                  <a:latin typeface="Arial" pitchFamily="34" charset="0"/>
                  <a:cs typeface="Arial" pitchFamily="34" charset="0"/>
                </a:rPr>
                <a:t>D</a:t>
              </a:r>
              <a:endParaRPr kumimoji="0" lang="en-US" sz="4400" b="0" i="0" u="none" strike="noStrike" cap="none" normalizeH="0" baseline="0" smtClean="0">
                <a:ln>
                  <a:noFill/>
                </a:ln>
                <a:solidFill>
                  <a:schemeClr val="tx1"/>
                </a:solidFill>
                <a:effectLst/>
                <a:latin typeface="Arial" pitchFamily="34" charset="0"/>
                <a:cs typeface="Arial" pitchFamily="34" charset="0"/>
              </a:endParaRPr>
            </a:p>
          </p:txBody>
        </p:sp>
        <p:sp>
          <p:nvSpPr>
            <p:cNvPr id="10" name="Text Box 10"/>
            <p:cNvSpPr txBox="1">
              <a:spLocks noChangeArrowheads="1"/>
            </p:cNvSpPr>
            <p:nvPr/>
          </p:nvSpPr>
          <p:spPr bwMode="auto">
            <a:xfrm>
              <a:off x="6986" y="6316"/>
              <a:ext cx="360"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Arial" pitchFamily="34" charset="0"/>
                  <a:cs typeface="Arial" pitchFamily="34" charset="0"/>
                </a:rPr>
                <a:t>A</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Text Box 11"/>
            <p:cNvSpPr txBox="1">
              <a:spLocks noChangeArrowheads="1"/>
            </p:cNvSpPr>
            <p:nvPr/>
          </p:nvSpPr>
          <p:spPr bwMode="auto">
            <a:xfrm>
              <a:off x="8326" y="8488"/>
              <a:ext cx="360"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smtClean="0">
                  <a:ln>
                    <a:noFill/>
                  </a:ln>
                  <a:solidFill>
                    <a:schemeClr val="tx1"/>
                  </a:solidFill>
                  <a:effectLst/>
                  <a:latin typeface="Arial" pitchFamily="34" charset="0"/>
                  <a:cs typeface="Arial" pitchFamily="34" charset="0"/>
                </a:rPr>
                <a:t>C</a:t>
              </a:r>
              <a:endParaRPr kumimoji="0" lang="en-US" sz="4400" b="0" i="0" u="none" strike="noStrike" cap="none" normalizeH="0" baseline="0" smtClean="0">
                <a:ln>
                  <a:noFill/>
                </a:ln>
                <a:solidFill>
                  <a:schemeClr val="tx1"/>
                </a:solidFill>
                <a:effectLst/>
                <a:latin typeface="Arial" pitchFamily="34" charset="0"/>
                <a:cs typeface="Arial" pitchFamily="34" charset="0"/>
              </a:endParaRPr>
            </a:p>
          </p:txBody>
        </p:sp>
        <p:sp>
          <p:nvSpPr>
            <p:cNvPr id="13" name="Text Box 12"/>
            <p:cNvSpPr txBox="1">
              <a:spLocks noChangeArrowheads="1"/>
            </p:cNvSpPr>
            <p:nvPr/>
          </p:nvSpPr>
          <p:spPr bwMode="auto">
            <a:xfrm>
              <a:off x="7014" y="8499"/>
              <a:ext cx="360"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smtClean="0">
                  <a:ln>
                    <a:noFill/>
                  </a:ln>
                  <a:solidFill>
                    <a:schemeClr val="tx1"/>
                  </a:solidFill>
                  <a:effectLst/>
                  <a:latin typeface="Arial" pitchFamily="34" charset="0"/>
                  <a:cs typeface="Arial" pitchFamily="34" charset="0"/>
                </a:rPr>
                <a:t>B</a:t>
              </a:r>
              <a:endParaRPr kumimoji="0" lang="en-US" sz="4400" b="0" i="0" u="none" strike="noStrike" cap="none" normalizeH="0" baseline="0" smtClean="0">
                <a:ln>
                  <a:noFill/>
                </a:ln>
                <a:solidFill>
                  <a:schemeClr val="tx1"/>
                </a:solidFill>
                <a:effectLst/>
                <a:latin typeface="Arial" pitchFamily="34" charset="0"/>
                <a:cs typeface="Arial" pitchFamily="34" charset="0"/>
              </a:endParaRPr>
            </a:p>
          </p:txBody>
        </p:sp>
        <p:sp>
          <p:nvSpPr>
            <p:cNvPr id="28" name="Text Box 10"/>
            <p:cNvSpPr txBox="1">
              <a:spLocks noChangeArrowheads="1"/>
            </p:cNvSpPr>
            <p:nvPr/>
          </p:nvSpPr>
          <p:spPr bwMode="auto">
            <a:xfrm>
              <a:off x="8321" y="6691"/>
              <a:ext cx="857"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Arial" pitchFamily="34" charset="0"/>
                  <a:cs typeface="Arial" pitchFamily="34" charset="0"/>
                </a:rPr>
                <a:t>17</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
          <p:nvSpPr>
            <p:cNvPr id="30" name="Text Box 10"/>
            <p:cNvSpPr txBox="1">
              <a:spLocks noChangeArrowheads="1"/>
            </p:cNvSpPr>
            <p:nvPr/>
          </p:nvSpPr>
          <p:spPr bwMode="auto">
            <a:xfrm>
              <a:off x="8739" y="8068"/>
              <a:ext cx="429"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Arial" pitchFamily="34" charset="0"/>
                  <a:cs typeface="Arial" pitchFamily="34" charset="0"/>
                </a:rPr>
                <a:t>8</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
          <p:nvSpPr>
            <p:cNvPr id="31" name="Text Box 10"/>
            <p:cNvSpPr txBox="1">
              <a:spLocks noChangeArrowheads="1"/>
            </p:cNvSpPr>
            <p:nvPr/>
          </p:nvSpPr>
          <p:spPr bwMode="auto">
            <a:xfrm>
              <a:off x="6508" y="7350"/>
              <a:ext cx="429"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Arial" pitchFamily="34" charset="0"/>
                  <a:cs typeface="Arial" pitchFamily="34" charset="0"/>
                </a:rPr>
                <a:t>12</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29" name="TextBox 28"/>
          <p:cNvSpPr txBox="1"/>
          <p:nvPr/>
        </p:nvSpPr>
        <p:spPr>
          <a:xfrm>
            <a:off x="1748662" y="1746640"/>
            <a:ext cx="2095445" cy="707886"/>
          </a:xfrm>
          <a:prstGeom prst="rect">
            <a:avLst/>
          </a:prstGeom>
          <a:noFill/>
        </p:spPr>
        <p:txBody>
          <a:bodyPr wrap="none" rtlCol="0">
            <a:spAutoFit/>
          </a:bodyPr>
          <a:lstStyle/>
          <a:p>
            <a:r>
              <a:rPr lang="en-US" sz="4000" dirty="0" smtClean="0"/>
              <a:t>12, 15 : 3</a:t>
            </a:r>
            <a:endParaRPr lang="en-US" sz="4000" dirty="0"/>
          </a:p>
        </p:txBody>
      </p:sp>
      <p:sp>
        <p:nvSpPr>
          <p:cNvPr id="32" name="TextBox 31"/>
          <p:cNvSpPr txBox="1"/>
          <p:nvPr/>
        </p:nvSpPr>
        <p:spPr>
          <a:xfrm>
            <a:off x="5973725" y="1392697"/>
            <a:ext cx="704039" cy="707886"/>
          </a:xfrm>
          <a:prstGeom prst="rect">
            <a:avLst/>
          </a:prstGeom>
          <a:noFill/>
        </p:spPr>
        <p:txBody>
          <a:bodyPr wrap="none" rtlCol="0">
            <a:spAutoFit/>
          </a:bodyPr>
          <a:lstStyle/>
          <a:p>
            <a:r>
              <a:rPr lang="en-US" sz="4000" dirty="0" smtClean="0"/>
              <a:t>15</a:t>
            </a:r>
            <a:endParaRPr lang="en-US" sz="4000" dirty="0"/>
          </a:p>
        </p:txBody>
      </p:sp>
      <p:sp>
        <p:nvSpPr>
          <p:cNvPr id="33" name="TextBox 32"/>
          <p:cNvSpPr txBox="1"/>
          <p:nvPr/>
        </p:nvSpPr>
        <p:spPr>
          <a:xfrm>
            <a:off x="1733422" y="2815479"/>
            <a:ext cx="1191352" cy="707886"/>
          </a:xfrm>
          <a:prstGeom prst="rect">
            <a:avLst/>
          </a:prstGeom>
          <a:noFill/>
        </p:spPr>
        <p:txBody>
          <a:bodyPr wrap="none" rtlCol="0">
            <a:spAutoFit/>
          </a:bodyPr>
          <a:lstStyle/>
          <a:p>
            <a:r>
              <a:rPr lang="en-US" sz="4000" dirty="0" smtClean="0"/>
              <a:t>4, 5 ,</a:t>
            </a:r>
            <a:endParaRPr lang="en-US" sz="4000" dirty="0"/>
          </a:p>
        </p:txBody>
      </p:sp>
      <p:sp>
        <p:nvSpPr>
          <p:cNvPr id="34" name="TextBox 33"/>
          <p:cNvSpPr txBox="1"/>
          <p:nvPr/>
        </p:nvSpPr>
        <p:spPr>
          <a:xfrm>
            <a:off x="2765904" y="2844989"/>
            <a:ext cx="444352" cy="707886"/>
          </a:xfrm>
          <a:prstGeom prst="rect">
            <a:avLst/>
          </a:prstGeom>
          <a:noFill/>
        </p:spPr>
        <p:txBody>
          <a:bodyPr wrap="none" rtlCol="0">
            <a:spAutoFit/>
          </a:bodyPr>
          <a:lstStyle/>
          <a:p>
            <a:r>
              <a:rPr lang="en-US" sz="4000" dirty="0" smtClean="0"/>
              <a:t>3</a:t>
            </a:r>
            <a:endParaRPr lang="en-US" sz="4000" dirty="0"/>
          </a:p>
        </p:txBody>
      </p:sp>
      <p:sp>
        <p:nvSpPr>
          <p:cNvPr id="35" name="TextBox 34"/>
          <p:cNvSpPr txBox="1"/>
          <p:nvPr/>
        </p:nvSpPr>
        <p:spPr>
          <a:xfrm>
            <a:off x="5751549" y="2881581"/>
            <a:ext cx="444352" cy="707886"/>
          </a:xfrm>
          <a:prstGeom prst="rect">
            <a:avLst/>
          </a:prstGeom>
          <a:noFill/>
        </p:spPr>
        <p:txBody>
          <a:bodyPr wrap="none" rtlCol="0">
            <a:spAutoFit/>
          </a:bodyPr>
          <a:lstStyle/>
          <a:p>
            <a:r>
              <a:rPr lang="en-US" sz="4000" dirty="0" smtClean="0"/>
              <a:t>9</a:t>
            </a:r>
            <a:endParaRPr lang="en-US" sz="4000" dirty="0"/>
          </a:p>
        </p:txBody>
      </p:sp>
    </p:spTree>
    <p:extLst>
      <p:ext uri="{BB962C8B-B14F-4D97-AF65-F5344CB8AC3E}">
        <p14:creationId xmlns:p14="http://schemas.microsoft.com/office/powerpoint/2010/main" val="606644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500" fill="hold"/>
                                        <p:tgtEl>
                                          <p:spTgt spid="32"/>
                                        </p:tgtEl>
                                        <p:attrNameLst>
                                          <p:attrName>ppt_x</p:attrName>
                                        </p:attrNameLst>
                                      </p:cBhvr>
                                      <p:tavLst>
                                        <p:tav tm="0">
                                          <p:val>
                                            <p:strVal val="#ppt_x"/>
                                          </p:val>
                                        </p:tav>
                                        <p:tav tm="100000">
                                          <p:val>
                                            <p:strVal val="#ppt_x"/>
                                          </p:val>
                                        </p:tav>
                                      </p:tavLst>
                                    </p:anim>
                                    <p:anim calcmode="lin" valueType="num">
                                      <p:cBhvr additive="base">
                                        <p:cTn id="8"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9"/>
                                        </p:tgtEl>
                                        <p:attrNameLst>
                                          <p:attrName>style.visibility</p:attrName>
                                        </p:attrNameLst>
                                      </p:cBhvr>
                                      <p:to>
                                        <p:strVal val="visible"/>
                                      </p:to>
                                    </p:set>
                                    <p:anim calcmode="lin" valueType="num">
                                      <p:cBhvr additive="base">
                                        <p:cTn id="13" dur="500" fill="hold"/>
                                        <p:tgtEl>
                                          <p:spTgt spid="29"/>
                                        </p:tgtEl>
                                        <p:attrNameLst>
                                          <p:attrName>ppt_x</p:attrName>
                                        </p:attrNameLst>
                                      </p:cBhvr>
                                      <p:tavLst>
                                        <p:tav tm="0">
                                          <p:val>
                                            <p:strVal val="#ppt_x"/>
                                          </p:val>
                                        </p:tav>
                                        <p:tav tm="100000">
                                          <p:val>
                                            <p:strVal val="#ppt_x"/>
                                          </p:val>
                                        </p:tav>
                                      </p:tavLst>
                                    </p:anim>
                                    <p:anim calcmode="lin" valueType="num">
                                      <p:cBhvr additive="base">
                                        <p:cTn id="1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anim calcmode="lin" valueType="num">
                                      <p:cBhvr additive="base">
                                        <p:cTn id="19" dur="500" fill="hold"/>
                                        <p:tgtEl>
                                          <p:spTgt spid="33"/>
                                        </p:tgtEl>
                                        <p:attrNameLst>
                                          <p:attrName>ppt_x</p:attrName>
                                        </p:attrNameLst>
                                      </p:cBhvr>
                                      <p:tavLst>
                                        <p:tav tm="0">
                                          <p:val>
                                            <p:strVal val="#ppt_x"/>
                                          </p:val>
                                        </p:tav>
                                        <p:tav tm="100000">
                                          <p:val>
                                            <p:strVal val="#ppt_x"/>
                                          </p:val>
                                        </p:tav>
                                      </p:tavLst>
                                    </p:anim>
                                    <p:anim calcmode="lin" valueType="num">
                                      <p:cBhvr additive="base">
                                        <p:cTn id="20"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4"/>
                                        </p:tgtEl>
                                        <p:attrNameLst>
                                          <p:attrName>style.visibility</p:attrName>
                                        </p:attrNameLst>
                                      </p:cBhvr>
                                      <p:to>
                                        <p:strVal val="visible"/>
                                      </p:to>
                                    </p:set>
                                    <p:anim calcmode="lin" valueType="num">
                                      <p:cBhvr additive="base">
                                        <p:cTn id="25" dur="500" fill="hold"/>
                                        <p:tgtEl>
                                          <p:spTgt spid="34"/>
                                        </p:tgtEl>
                                        <p:attrNameLst>
                                          <p:attrName>ppt_x</p:attrName>
                                        </p:attrNameLst>
                                      </p:cBhvr>
                                      <p:tavLst>
                                        <p:tav tm="0">
                                          <p:val>
                                            <p:strVal val="#ppt_x"/>
                                          </p:val>
                                        </p:tav>
                                        <p:tav tm="100000">
                                          <p:val>
                                            <p:strVal val="#ppt_x"/>
                                          </p:val>
                                        </p:tav>
                                      </p:tavLst>
                                    </p:anim>
                                    <p:anim calcmode="lin" valueType="num">
                                      <p:cBhvr additive="base">
                                        <p:cTn id="26"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5"/>
                                        </p:tgtEl>
                                        <p:attrNameLst>
                                          <p:attrName>style.visibility</p:attrName>
                                        </p:attrNameLst>
                                      </p:cBhvr>
                                      <p:to>
                                        <p:strVal val="visible"/>
                                      </p:to>
                                    </p:set>
                                    <p:anim calcmode="lin" valueType="num">
                                      <p:cBhvr additive="base">
                                        <p:cTn id="31" dur="500" fill="hold"/>
                                        <p:tgtEl>
                                          <p:spTgt spid="35"/>
                                        </p:tgtEl>
                                        <p:attrNameLst>
                                          <p:attrName>ppt_x</p:attrName>
                                        </p:attrNameLst>
                                      </p:cBhvr>
                                      <p:tavLst>
                                        <p:tav tm="0">
                                          <p:val>
                                            <p:strVal val="#ppt_x"/>
                                          </p:val>
                                        </p:tav>
                                        <p:tav tm="100000">
                                          <p:val>
                                            <p:strVal val="#ppt_x"/>
                                          </p:val>
                                        </p:tav>
                                      </p:tavLst>
                                    </p:anim>
                                    <p:anim calcmode="lin" valueType="num">
                                      <p:cBhvr additive="base">
                                        <p:cTn id="32"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2" grpId="0"/>
      <p:bldP spid="33" grpId="0"/>
      <p:bldP spid="34" grpId="0"/>
      <p:bldP spid="3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7924800" cy="868362"/>
          </a:xfrm>
        </p:spPr>
        <p:txBody>
          <a:bodyPr>
            <a:normAutofit/>
          </a:bodyPr>
          <a:lstStyle/>
          <a:p>
            <a:pPr marL="746125" indent="-746125" algn="l"/>
            <a:r>
              <a:rPr lang="en-US" sz="3200" dirty="0" smtClean="0"/>
              <a:t>20. </a:t>
            </a:r>
            <a:endParaRPr lang="en-US" sz="32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9" name="TextBox 28"/>
          <p:cNvSpPr txBox="1"/>
          <p:nvPr/>
        </p:nvSpPr>
        <p:spPr>
          <a:xfrm>
            <a:off x="1584313" y="4419600"/>
            <a:ext cx="4748416" cy="707886"/>
          </a:xfrm>
          <a:prstGeom prst="rect">
            <a:avLst/>
          </a:prstGeom>
          <a:noFill/>
        </p:spPr>
        <p:txBody>
          <a:bodyPr wrap="none" rtlCol="0">
            <a:spAutoFit/>
          </a:bodyPr>
          <a:lstStyle/>
          <a:p>
            <a:r>
              <a:rPr lang="en-US" sz="4000" dirty="0" err="1" smtClean="0"/>
              <a:t>Luas</a:t>
            </a:r>
            <a:r>
              <a:rPr lang="en-US" sz="4000" dirty="0" smtClean="0"/>
              <a:t> = 6 X 4 – 3 X 2 : 2</a:t>
            </a:r>
            <a:endParaRPr lang="en-US" sz="4000" dirty="0"/>
          </a:p>
        </p:txBody>
      </p:sp>
      <p:grpSp>
        <p:nvGrpSpPr>
          <p:cNvPr id="11" name="Group 2"/>
          <p:cNvGrpSpPr>
            <a:grpSpLocks/>
          </p:cNvGrpSpPr>
          <p:nvPr/>
        </p:nvGrpSpPr>
        <p:grpSpPr bwMode="auto">
          <a:xfrm>
            <a:off x="3598221" y="197963"/>
            <a:ext cx="4928473" cy="3886200"/>
            <a:chOff x="7387" y="9138"/>
            <a:chExt cx="3071" cy="2334"/>
          </a:xfrm>
        </p:grpSpPr>
        <p:sp>
          <p:nvSpPr>
            <p:cNvPr id="19" name="Rectangle 3"/>
            <p:cNvSpPr>
              <a:spLocks noChangeArrowheads="1"/>
            </p:cNvSpPr>
            <p:nvPr/>
          </p:nvSpPr>
          <p:spPr bwMode="auto">
            <a:xfrm>
              <a:off x="7564" y="9412"/>
              <a:ext cx="2551" cy="170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4800"/>
            </a:p>
          </p:txBody>
        </p:sp>
        <p:sp>
          <p:nvSpPr>
            <p:cNvPr id="20" name="Freeform 4" descr="Dark upward diagonal"/>
            <p:cNvSpPr>
              <a:spLocks/>
            </p:cNvSpPr>
            <p:nvPr/>
          </p:nvSpPr>
          <p:spPr bwMode="auto">
            <a:xfrm>
              <a:off x="7564" y="9410"/>
              <a:ext cx="2551" cy="1701"/>
            </a:xfrm>
            <a:custGeom>
              <a:avLst/>
              <a:gdLst>
                <a:gd name="T0" fmla="*/ 0 w 2535"/>
                <a:gd name="T1" fmla="*/ 870 h 1698"/>
                <a:gd name="T2" fmla="*/ 1257 w 2535"/>
                <a:gd name="T3" fmla="*/ 1698 h 1698"/>
                <a:gd name="T4" fmla="*/ 2535 w 2535"/>
                <a:gd name="T5" fmla="*/ 1698 h 1698"/>
                <a:gd name="T6" fmla="*/ 2535 w 2535"/>
                <a:gd name="T7" fmla="*/ 0 h 1698"/>
                <a:gd name="T8" fmla="*/ 0 w 2535"/>
                <a:gd name="T9" fmla="*/ 0 h 1698"/>
                <a:gd name="T10" fmla="*/ 0 w 2535"/>
                <a:gd name="T11" fmla="*/ 870 h 1698"/>
              </a:gdLst>
              <a:ahLst/>
              <a:cxnLst>
                <a:cxn ang="0">
                  <a:pos x="T0" y="T1"/>
                </a:cxn>
                <a:cxn ang="0">
                  <a:pos x="T2" y="T3"/>
                </a:cxn>
                <a:cxn ang="0">
                  <a:pos x="T4" y="T5"/>
                </a:cxn>
                <a:cxn ang="0">
                  <a:pos x="T6" y="T7"/>
                </a:cxn>
                <a:cxn ang="0">
                  <a:pos x="T8" y="T9"/>
                </a:cxn>
                <a:cxn ang="0">
                  <a:pos x="T10" y="T11"/>
                </a:cxn>
              </a:cxnLst>
              <a:rect l="0" t="0" r="r" b="b"/>
              <a:pathLst>
                <a:path w="2535" h="1698">
                  <a:moveTo>
                    <a:pt x="0" y="870"/>
                  </a:moveTo>
                  <a:lnTo>
                    <a:pt x="1257" y="1698"/>
                  </a:lnTo>
                  <a:lnTo>
                    <a:pt x="2535" y="1698"/>
                  </a:lnTo>
                  <a:lnTo>
                    <a:pt x="2535" y="0"/>
                  </a:lnTo>
                  <a:lnTo>
                    <a:pt x="0" y="0"/>
                  </a:lnTo>
                  <a:lnTo>
                    <a:pt x="0" y="870"/>
                  </a:lnTo>
                  <a:close/>
                </a:path>
              </a:pathLst>
            </a:custGeom>
            <a:pattFill prst="dkUpDiag">
              <a:fgClr>
                <a:srgbClr val="000000"/>
              </a:fgClr>
              <a:bgClr>
                <a:srgbClr val="FFFFFF"/>
              </a:bgClr>
            </a:patt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4800"/>
            </a:p>
          </p:txBody>
        </p:sp>
        <p:sp>
          <p:nvSpPr>
            <p:cNvPr id="21" name="Text Box 5"/>
            <p:cNvSpPr txBox="1">
              <a:spLocks noChangeArrowheads="1"/>
            </p:cNvSpPr>
            <p:nvPr/>
          </p:nvSpPr>
          <p:spPr bwMode="auto">
            <a:xfrm>
              <a:off x="7502" y="9143"/>
              <a:ext cx="343"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Arial" pitchFamily="34" charset="0"/>
                  <a:cs typeface="Arial" pitchFamily="34" charset="0"/>
                </a:rPr>
                <a:t>A</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Text Box 6"/>
            <p:cNvSpPr txBox="1">
              <a:spLocks noChangeArrowheads="1"/>
            </p:cNvSpPr>
            <p:nvPr/>
          </p:nvSpPr>
          <p:spPr bwMode="auto">
            <a:xfrm>
              <a:off x="10023" y="9138"/>
              <a:ext cx="343"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smtClean="0">
                  <a:ln>
                    <a:noFill/>
                  </a:ln>
                  <a:solidFill>
                    <a:schemeClr val="tx1"/>
                  </a:solidFill>
                  <a:effectLst/>
                  <a:latin typeface="Arial" pitchFamily="34" charset="0"/>
                  <a:cs typeface="Arial" pitchFamily="34" charset="0"/>
                </a:rPr>
                <a:t>B</a:t>
              </a:r>
              <a:endParaRPr kumimoji="0" lang="en-US" sz="4800" b="0" i="0" u="none" strike="noStrike" cap="none" normalizeH="0" baseline="0" smtClean="0">
                <a:ln>
                  <a:noFill/>
                </a:ln>
                <a:solidFill>
                  <a:schemeClr val="tx1"/>
                </a:solidFill>
                <a:effectLst/>
                <a:latin typeface="Arial" pitchFamily="34" charset="0"/>
                <a:cs typeface="Arial" pitchFamily="34" charset="0"/>
              </a:endParaRPr>
            </a:p>
          </p:txBody>
        </p:sp>
        <p:sp>
          <p:nvSpPr>
            <p:cNvPr id="23" name="Text Box 7"/>
            <p:cNvSpPr txBox="1">
              <a:spLocks noChangeArrowheads="1"/>
            </p:cNvSpPr>
            <p:nvPr/>
          </p:nvSpPr>
          <p:spPr bwMode="auto">
            <a:xfrm>
              <a:off x="10019" y="11093"/>
              <a:ext cx="343"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smtClean="0">
                  <a:ln>
                    <a:noFill/>
                  </a:ln>
                  <a:solidFill>
                    <a:schemeClr val="tx1"/>
                  </a:solidFill>
                  <a:effectLst/>
                  <a:latin typeface="Arial" pitchFamily="34" charset="0"/>
                  <a:cs typeface="Arial" pitchFamily="34" charset="0"/>
                </a:rPr>
                <a:t>C</a:t>
              </a:r>
              <a:endParaRPr kumimoji="0" lang="en-US" sz="4800" b="0" i="0" u="none" strike="noStrike" cap="none" normalizeH="0" baseline="0" smtClean="0">
                <a:ln>
                  <a:noFill/>
                </a:ln>
                <a:solidFill>
                  <a:schemeClr val="tx1"/>
                </a:solidFill>
                <a:effectLst/>
                <a:latin typeface="Arial" pitchFamily="34" charset="0"/>
                <a:cs typeface="Arial" pitchFamily="34" charset="0"/>
              </a:endParaRPr>
            </a:p>
          </p:txBody>
        </p:sp>
        <p:sp>
          <p:nvSpPr>
            <p:cNvPr id="24" name="Text Box 8"/>
            <p:cNvSpPr txBox="1">
              <a:spLocks noChangeArrowheads="1"/>
            </p:cNvSpPr>
            <p:nvPr/>
          </p:nvSpPr>
          <p:spPr bwMode="auto">
            <a:xfrm>
              <a:off x="8783" y="11114"/>
              <a:ext cx="342"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smtClean="0">
                  <a:ln>
                    <a:noFill/>
                  </a:ln>
                  <a:solidFill>
                    <a:schemeClr val="tx1"/>
                  </a:solidFill>
                  <a:effectLst/>
                  <a:latin typeface="Arial" pitchFamily="34" charset="0"/>
                  <a:cs typeface="Arial" pitchFamily="34" charset="0"/>
                </a:rPr>
                <a:t>F</a:t>
              </a:r>
              <a:endParaRPr kumimoji="0" lang="en-US" sz="4800" b="0" i="0" u="none" strike="noStrike" cap="none" normalizeH="0" baseline="0" smtClean="0">
                <a:ln>
                  <a:noFill/>
                </a:ln>
                <a:solidFill>
                  <a:schemeClr val="tx1"/>
                </a:solidFill>
                <a:effectLst/>
                <a:latin typeface="Arial" pitchFamily="34" charset="0"/>
                <a:cs typeface="Arial" pitchFamily="34" charset="0"/>
              </a:endParaRPr>
            </a:p>
          </p:txBody>
        </p:sp>
        <p:sp>
          <p:nvSpPr>
            <p:cNvPr id="26" name="Text Box 9"/>
            <p:cNvSpPr txBox="1">
              <a:spLocks noChangeArrowheads="1"/>
            </p:cNvSpPr>
            <p:nvPr/>
          </p:nvSpPr>
          <p:spPr bwMode="auto">
            <a:xfrm>
              <a:off x="7519" y="11109"/>
              <a:ext cx="343"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smtClean="0">
                  <a:ln>
                    <a:noFill/>
                  </a:ln>
                  <a:solidFill>
                    <a:schemeClr val="tx1"/>
                  </a:solidFill>
                  <a:effectLst/>
                  <a:latin typeface="Arial" pitchFamily="34" charset="0"/>
                  <a:cs typeface="Arial" pitchFamily="34" charset="0"/>
                </a:rPr>
                <a:t>D</a:t>
              </a:r>
              <a:endParaRPr kumimoji="0" lang="en-US" sz="4800" b="0" i="0" u="none" strike="noStrike" cap="none" normalizeH="0" baseline="0" smtClean="0">
                <a:ln>
                  <a:noFill/>
                </a:ln>
                <a:solidFill>
                  <a:schemeClr val="tx1"/>
                </a:solidFill>
                <a:effectLst/>
                <a:latin typeface="Arial" pitchFamily="34" charset="0"/>
                <a:cs typeface="Arial" pitchFamily="34" charset="0"/>
              </a:endParaRPr>
            </a:p>
          </p:txBody>
        </p:sp>
        <p:sp>
          <p:nvSpPr>
            <p:cNvPr id="27" name="Text Box 10"/>
            <p:cNvSpPr txBox="1">
              <a:spLocks noChangeArrowheads="1"/>
            </p:cNvSpPr>
            <p:nvPr/>
          </p:nvSpPr>
          <p:spPr bwMode="auto">
            <a:xfrm>
              <a:off x="7387" y="10075"/>
              <a:ext cx="343"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smtClean="0">
                  <a:ln>
                    <a:noFill/>
                  </a:ln>
                  <a:solidFill>
                    <a:schemeClr val="tx1"/>
                  </a:solidFill>
                  <a:effectLst/>
                  <a:latin typeface="Arial" pitchFamily="34" charset="0"/>
                  <a:cs typeface="Arial" pitchFamily="34" charset="0"/>
                </a:rPr>
                <a:t>E</a:t>
              </a:r>
              <a:endParaRPr kumimoji="0" lang="en-US" sz="4800" b="0" i="0" u="none" strike="noStrike" cap="none" normalizeH="0" baseline="0" smtClean="0">
                <a:ln>
                  <a:noFill/>
                </a:ln>
                <a:solidFill>
                  <a:schemeClr val="tx1"/>
                </a:solidFill>
                <a:effectLst/>
                <a:latin typeface="Arial" pitchFamily="34" charset="0"/>
                <a:cs typeface="Arial" pitchFamily="34" charset="0"/>
              </a:endParaRPr>
            </a:p>
          </p:txBody>
        </p:sp>
        <p:sp>
          <p:nvSpPr>
            <p:cNvPr id="31" name="Text Box 5"/>
            <p:cNvSpPr txBox="1">
              <a:spLocks noChangeArrowheads="1"/>
            </p:cNvSpPr>
            <p:nvPr/>
          </p:nvSpPr>
          <p:spPr bwMode="auto">
            <a:xfrm>
              <a:off x="8668" y="9143"/>
              <a:ext cx="343"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Arial" pitchFamily="34" charset="0"/>
                  <a:cs typeface="Arial" pitchFamily="34" charset="0"/>
                </a:rPr>
                <a:t>6</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32" name="Text Box 5"/>
            <p:cNvSpPr txBox="1">
              <a:spLocks noChangeArrowheads="1"/>
            </p:cNvSpPr>
            <p:nvPr/>
          </p:nvSpPr>
          <p:spPr bwMode="auto">
            <a:xfrm>
              <a:off x="10115" y="10075"/>
              <a:ext cx="343"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Arial" pitchFamily="34" charset="0"/>
                  <a:cs typeface="Arial" pitchFamily="34" charset="0"/>
                </a:rPr>
                <a:t>4</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30" name="TextBox 29"/>
          <p:cNvSpPr txBox="1"/>
          <p:nvPr/>
        </p:nvSpPr>
        <p:spPr>
          <a:xfrm>
            <a:off x="3381251" y="2454908"/>
            <a:ext cx="444352" cy="707886"/>
          </a:xfrm>
          <a:prstGeom prst="rect">
            <a:avLst/>
          </a:prstGeom>
          <a:noFill/>
        </p:spPr>
        <p:txBody>
          <a:bodyPr wrap="none" rtlCol="0">
            <a:spAutoFit/>
          </a:bodyPr>
          <a:lstStyle/>
          <a:p>
            <a:r>
              <a:rPr lang="en-US" sz="4000" dirty="0" smtClean="0"/>
              <a:t>2</a:t>
            </a:r>
            <a:endParaRPr lang="en-US" sz="4000" dirty="0"/>
          </a:p>
        </p:txBody>
      </p:sp>
      <p:sp>
        <p:nvSpPr>
          <p:cNvPr id="33" name="TextBox 32"/>
          <p:cNvSpPr txBox="1"/>
          <p:nvPr/>
        </p:nvSpPr>
        <p:spPr>
          <a:xfrm>
            <a:off x="4426260" y="3491198"/>
            <a:ext cx="444352" cy="707886"/>
          </a:xfrm>
          <a:prstGeom prst="rect">
            <a:avLst/>
          </a:prstGeom>
          <a:noFill/>
        </p:spPr>
        <p:txBody>
          <a:bodyPr wrap="none" rtlCol="0">
            <a:spAutoFit/>
          </a:bodyPr>
          <a:lstStyle/>
          <a:p>
            <a:r>
              <a:rPr lang="en-US" sz="4000" dirty="0" smtClean="0"/>
              <a:t>3</a:t>
            </a:r>
            <a:endParaRPr lang="en-US" sz="4000" dirty="0"/>
          </a:p>
        </p:txBody>
      </p:sp>
      <p:sp>
        <p:nvSpPr>
          <p:cNvPr id="34" name="TextBox 33"/>
          <p:cNvSpPr txBox="1"/>
          <p:nvPr/>
        </p:nvSpPr>
        <p:spPr>
          <a:xfrm>
            <a:off x="1584313" y="5134332"/>
            <a:ext cx="2866490" cy="707886"/>
          </a:xfrm>
          <a:prstGeom prst="rect">
            <a:avLst/>
          </a:prstGeom>
          <a:noFill/>
        </p:spPr>
        <p:txBody>
          <a:bodyPr wrap="none" rtlCol="0">
            <a:spAutoFit/>
          </a:bodyPr>
          <a:lstStyle/>
          <a:p>
            <a:r>
              <a:rPr lang="en-US" sz="4000" dirty="0" err="1" smtClean="0"/>
              <a:t>Luas</a:t>
            </a:r>
            <a:r>
              <a:rPr lang="en-US" sz="4000" dirty="0" smtClean="0"/>
              <a:t> = 24 – 3</a:t>
            </a:r>
            <a:endParaRPr lang="en-US" sz="4000" dirty="0"/>
          </a:p>
        </p:txBody>
      </p:sp>
      <p:sp>
        <p:nvSpPr>
          <p:cNvPr id="35" name="TextBox 34"/>
          <p:cNvSpPr txBox="1"/>
          <p:nvPr/>
        </p:nvSpPr>
        <p:spPr>
          <a:xfrm>
            <a:off x="1676400" y="5842218"/>
            <a:ext cx="2121093" cy="707886"/>
          </a:xfrm>
          <a:prstGeom prst="rect">
            <a:avLst/>
          </a:prstGeom>
          <a:noFill/>
        </p:spPr>
        <p:txBody>
          <a:bodyPr wrap="none" rtlCol="0">
            <a:spAutoFit/>
          </a:bodyPr>
          <a:lstStyle/>
          <a:p>
            <a:r>
              <a:rPr lang="en-US" sz="4000" dirty="0" err="1" smtClean="0"/>
              <a:t>Luas</a:t>
            </a:r>
            <a:r>
              <a:rPr lang="en-US" sz="4000" dirty="0" smtClean="0"/>
              <a:t> = 21</a:t>
            </a:r>
            <a:endParaRPr lang="en-US" sz="4000" dirty="0"/>
          </a:p>
        </p:txBody>
      </p:sp>
    </p:spTree>
    <p:extLst>
      <p:ext uri="{BB962C8B-B14F-4D97-AF65-F5344CB8AC3E}">
        <p14:creationId xmlns:p14="http://schemas.microsoft.com/office/powerpoint/2010/main" val="2329910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additive="base">
                                        <p:cTn id="7" dur="500" fill="hold"/>
                                        <p:tgtEl>
                                          <p:spTgt spid="30"/>
                                        </p:tgtEl>
                                        <p:attrNameLst>
                                          <p:attrName>ppt_x</p:attrName>
                                        </p:attrNameLst>
                                      </p:cBhvr>
                                      <p:tavLst>
                                        <p:tav tm="0">
                                          <p:val>
                                            <p:strVal val="#ppt_x"/>
                                          </p:val>
                                        </p:tav>
                                        <p:tav tm="100000">
                                          <p:val>
                                            <p:strVal val="#ppt_x"/>
                                          </p:val>
                                        </p:tav>
                                      </p:tavLst>
                                    </p:anim>
                                    <p:anim calcmode="lin" valueType="num">
                                      <p:cBhvr additive="base">
                                        <p:cTn id="8"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3"/>
                                        </p:tgtEl>
                                        <p:attrNameLst>
                                          <p:attrName>style.visibility</p:attrName>
                                        </p:attrNameLst>
                                      </p:cBhvr>
                                      <p:to>
                                        <p:strVal val="visible"/>
                                      </p:to>
                                    </p:set>
                                    <p:anim calcmode="lin" valueType="num">
                                      <p:cBhvr additive="base">
                                        <p:cTn id="13" dur="500" fill="hold"/>
                                        <p:tgtEl>
                                          <p:spTgt spid="33"/>
                                        </p:tgtEl>
                                        <p:attrNameLst>
                                          <p:attrName>ppt_x</p:attrName>
                                        </p:attrNameLst>
                                      </p:cBhvr>
                                      <p:tavLst>
                                        <p:tav tm="0">
                                          <p:val>
                                            <p:strVal val="#ppt_x"/>
                                          </p:val>
                                        </p:tav>
                                        <p:tav tm="100000">
                                          <p:val>
                                            <p:strVal val="#ppt_x"/>
                                          </p:val>
                                        </p:tav>
                                      </p:tavLst>
                                    </p:anim>
                                    <p:anim calcmode="lin" valueType="num">
                                      <p:cBhvr additive="base">
                                        <p:cTn id="14"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9"/>
                                        </p:tgtEl>
                                        <p:attrNameLst>
                                          <p:attrName>style.visibility</p:attrName>
                                        </p:attrNameLst>
                                      </p:cBhvr>
                                      <p:to>
                                        <p:strVal val="visible"/>
                                      </p:to>
                                    </p:set>
                                    <p:anim calcmode="lin" valueType="num">
                                      <p:cBhvr additive="base">
                                        <p:cTn id="19" dur="500" fill="hold"/>
                                        <p:tgtEl>
                                          <p:spTgt spid="29"/>
                                        </p:tgtEl>
                                        <p:attrNameLst>
                                          <p:attrName>ppt_x</p:attrName>
                                        </p:attrNameLst>
                                      </p:cBhvr>
                                      <p:tavLst>
                                        <p:tav tm="0">
                                          <p:val>
                                            <p:strVal val="#ppt_x"/>
                                          </p:val>
                                        </p:tav>
                                        <p:tav tm="100000">
                                          <p:val>
                                            <p:strVal val="#ppt_x"/>
                                          </p:val>
                                        </p:tav>
                                      </p:tavLst>
                                    </p:anim>
                                    <p:anim calcmode="lin" valueType="num">
                                      <p:cBhvr additive="base">
                                        <p:cTn id="20"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4"/>
                                        </p:tgtEl>
                                        <p:attrNameLst>
                                          <p:attrName>style.visibility</p:attrName>
                                        </p:attrNameLst>
                                      </p:cBhvr>
                                      <p:to>
                                        <p:strVal val="visible"/>
                                      </p:to>
                                    </p:set>
                                    <p:anim calcmode="lin" valueType="num">
                                      <p:cBhvr additive="base">
                                        <p:cTn id="25" dur="500" fill="hold"/>
                                        <p:tgtEl>
                                          <p:spTgt spid="34"/>
                                        </p:tgtEl>
                                        <p:attrNameLst>
                                          <p:attrName>ppt_x</p:attrName>
                                        </p:attrNameLst>
                                      </p:cBhvr>
                                      <p:tavLst>
                                        <p:tav tm="0">
                                          <p:val>
                                            <p:strVal val="#ppt_x"/>
                                          </p:val>
                                        </p:tav>
                                        <p:tav tm="100000">
                                          <p:val>
                                            <p:strVal val="#ppt_x"/>
                                          </p:val>
                                        </p:tav>
                                      </p:tavLst>
                                    </p:anim>
                                    <p:anim calcmode="lin" valueType="num">
                                      <p:cBhvr additive="base">
                                        <p:cTn id="26"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5"/>
                                        </p:tgtEl>
                                        <p:attrNameLst>
                                          <p:attrName>style.visibility</p:attrName>
                                        </p:attrNameLst>
                                      </p:cBhvr>
                                      <p:to>
                                        <p:strVal val="visible"/>
                                      </p:to>
                                    </p:set>
                                    <p:anim calcmode="lin" valueType="num">
                                      <p:cBhvr additive="base">
                                        <p:cTn id="31" dur="500" fill="hold"/>
                                        <p:tgtEl>
                                          <p:spTgt spid="35"/>
                                        </p:tgtEl>
                                        <p:attrNameLst>
                                          <p:attrName>ppt_x</p:attrName>
                                        </p:attrNameLst>
                                      </p:cBhvr>
                                      <p:tavLst>
                                        <p:tav tm="0">
                                          <p:val>
                                            <p:strVal val="#ppt_x"/>
                                          </p:val>
                                        </p:tav>
                                        <p:tav tm="100000">
                                          <p:val>
                                            <p:strVal val="#ppt_x"/>
                                          </p:val>
                                        </p:tav>
                                      </p:tavLst>
                                    </p:anim>
                                    <p:anim calcmode="lin" valueType="num">
                                      <p:cBhvr additive="base">
                                        <p:cTn id="32"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3" grpId="0"/>
      <p:bldP spid="34" grpId="0"/>
      <p:bldP spid="3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7924800" cy="868362"/>
          </a:xfrm>
        </p:spPr>
        <p:txBody>
          <a:bodyPr>
            <a:normAutofit/>
          </a:bodyPr>
          <a:lstStyle/>
          <a:p>
            <a:pPr marL="746125" indent="-746125" algn="l"/>
            <a:r>
              <a:rPr lang="en-US" sz="3200" dirty="0" smtClean="0"/>
              <a:t>21. </a:t>
            </a:r>
            <a:endParaRPr lang="en-US" sz="32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9" name="TextBox 28"/>
          <p:cNvSpPr txBox="1"/>
          <p:nvPr/>
        </p:nvSpPr>
        <p:spPr>
          <a:xfrm>
            <a:off x="1341574" y="4648200"/>
            <a:ext cx="7326365" cy="707886"/>
          </a:xfrm>
          <a:prstGeom prst="rect">
            <a:avLst/>
          </a:prstGeom>
          <a:noFill/>
        </p:spPr>
        <p:txBody>
          <a:bodyPr wrap="none" rtlCol="0">
            <a:spAutoFit/>
          </a:bodyPr>
          <a:lstStyle/>
          <a:p>
            <a:r>
              <a:rPr lang="en-US" sz="4000" dirty="0" err="1" smtClean="0"/>
              <a:t>Keliling</a:t>
            </a:r>
            <a:r>
              <a:rPr lang="en-US" sz="4000" dirty="0" smtClean="0"/>
              <a:t> = 3 + 13 + 7 + 13 +2 + 2+10</a:t>
            </a:r>
            <a:endParaRPr lang="en-US" sz="4000" dirty="0"/>
          </a:p>
        </p:txBody>
      </p:sp>
      <p:grpSp>
        <p:nvGrpSpPr>
          <p:cNvPr id="11" name="Group 2"/>
          <p:cNvGrpSpPr>
            <a:grpSpLocks/>
          </p:cNvGrpSpPr>
          <p:nvPr/>
        </p:nvGrpSpPr>
        <p:grpSpPr bwMode="auto">
          <a:xfrm>
            <a:off x="4247838" y="276775"/>
            <a:ext cx="4389304" cy="3761826"/>
            <a:chOff x="5893" y="10157"/>
            <a:chExt cx="3232" cy="2413"/>
          </a:xfrm>
        </p:grpSpPr>
        <p:sp>
          <p:nvSpPr>
            <p:cNvPr id="19" name="Text Box 3"/>
            <p:cNvSpPr txBox="1">
              <a:spLocks noChangeArrowheads="1"/>
            </p:cNvSpPr>
            <p:nvPr/>
          </p:nvSpPr>
          <p:spPr bwMode="auto">
            <a:xfrm>
              <a:off x="6007" y="10157"/>
              <a:ext cx="755"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cs typeface="Arial" pitchFamily="34" charset="0"/>
                </a:rPr>
                <a:t>2 cm</a:t>
              </a:r>
              <a:endParaRPr kumimoji="0" lang="en-US" sz="5400" b="0" i="0" u="none" strike="noStrike" cap="none" normalizeH="0" baseline="0" dirty="0" smtClean="0">
                <a:ln>
                  <a:noFill/>
                </a:ln>
                <a:solidFill>
                  <a:schemeClr val="tx1"/>
                </a:solidFill>
                <a:effectLst/>
                <a:latin typeface="Arial" pitchFamily="34" charset="0"/>
                <a:cs typeface="Arial" pitchFamily="34" charset="0"/>
              </a:endParaRPr>
            </a:p>
          </p:txBody>
        </p:sp>
        <p:sp>
          <p:nvSpPr>
            <p:cNvPr id="20" name="Text Box 4"/>
            <p:cNvSpPr txBox="1">
              <a:spLocks noChangeArrowheads="1"/>
            </p:cNvSpPr>
            <p:nvPr/>
          </p:nvSpPr>
          <p:spPr bwMode="auto">
            <a:xfrm>
              <a:off x="6291" y="12212"/>
              <a:ext cx="813"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cs typeface="Arial" pitchFamily="34" charset="0"/>
                </a:rPr>
                <a:t>3 cm</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 name="Text Box 5"/>
            <p:cNvSpPr txBox="1">
              <a:spLocks noChangeArrowheads="1"/>
            </p:cNvSpPr>
            <p:nvPr/>
          </p:nvSpPr>
          <p:spPr bwMode="auto">
            <a:xfrm>
              <a:off x="7620" y="12210"/>
              <a:ext cx="901"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cs typeface="Arial" pitchFamily="34" charset="0"/>
                </a:rPr>
                <a:t>12 cm</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Text Box 6"/>
            <p:cNvSpPr txBox="1">
              <a:spLocks noChangeArrowheads="1"/>
            </p:cNvSpPr>
            <p:nvPr/>
          </p:nvSpPr>
          <p:spPr bwMode="auto">
            <a:xfrm>
              <a:off x="8563" y="11679"/>
              <a:ext cx="562"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cs typeface="Arial" pitchFamily="34" charset="0"/>
                </a:rPr>
                <a:t>5 cm</a:t>
              </a:r>
              <a:endParaRPr kumimoji="0" lang="en-US" sz="4800" b="0" i="0" u="none" strike="noStrike" cap="none" normalizeH="0" baseline="0" smtClean="0">
                <a:ln>
                  <a:noFill/>
                </a:ln>
                <a:solidFill>
                  <a:schemeClr val="tx1"/>
                </a:solidFill>
                <a:effectLst/>
                <a:latin typeface="Arial" pitchFamily="34" charset="0"/>
                <a:cs typeface="Arial" pitchFamily="34" charset="0"/>
              </a:endParaRPr>
            </a:p>
          </p:txBody>
        </p:sp>
        <p:sp>
          <p:nvSpPr>
            <p:cNvPr id="23" name="Text Box 7"/>
            <p:cNvSpPr txBox="1">
              <a:spLocks noChangeArrowheads="1"/>
            </p:cNvSpPr>
            <p:nvPr/>
          </p:nvSpPr>
          <p:spPr bwMode="auto">
            <a:xfrm>
              <a:off x="8563" y="10780"/>
              <a:ext cx="562"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cs typeface="Arial" pitchFamily="34" charset="0"/>
                </a:rPr>
                <a:t>7 cm</a:t>
              </a:r>
              <a:endParaRPr kumimoji="0" lang="en-US" sz="4800" b="0" i="0" u="none" strike="noStrike" cap="none" normalizeH="0" baseline="0" smtClean="0">
                <a:ln>
                  <a:noFill/>
                </a:ln>
                <a:solidFill>
                  <a:schemeClr val="tx1"/>
                </a:solidFill>
                <a:effectLst/>
                <a:latin typeface="Arial" pitchFamily="34" charset="0"/>
                <a:cs typeface="Arial" pitchFamily="34" charset="0"/>
              </a:endParaRPr>
            </a:p>
          </p:txBody>
        </p:sp>
        <p:sp>
          <p:nvSpPr>
            <p:cNvPr id="24" name="Line 8"/>
            <p:cNvSpPr>
              <a:spLocks noChangeShapeType="1"/>
            </p:cNvSpPr>
            <p:nvPr/>
          </p:nvSpPr>
          <p:spPr bwMode="auto">
            <a:xfrm>
              <a:off x="6229" y="11008"/>
              <a:ext cx="1" cy="120"/>
            </a:xfrm>
            <a:prstGeom prst="line">
              <a:avLst/>
            </a:prstGeom>
            <a:noFill/>
            <a:ln w="38100" cmpd="dbl">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a:p>
          </p:txBody>
        </p:sp>
        <p:sp>
          <p:nvSpPr>
            <p:cNvPr id="26" name="Line 9"/>
            <p:cNvSpPr>
              <a:spLocks noChangeShapeType="1"/>
            </p:cNvSpPr>
            <p:nvPr/>
          </p:nvSpPr>
          <p:spPr bwMode="auto">
            <a:xfrm rot="5400000">
              <a:off x="6537" y="10711"/>
              <a:ext cx="1" cy="120"/>
            </a:xfrm>
            <a:prstGeom prst="line">
              <a:avLst/>
            </a:prstGeom>
            <a:noFill/>
            <a:ln w="38100" cmpd="dbl">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a:p>
          </p:txBody>
        </p:sp>
        <p:sp>
          <p:nvSpPr>
            <p:cNvPr id="27" name="Line 10"/>
            <p:cNvSpPr>
              <a:spLocks noChangeShapeType="1"/>
            </p:cNvSpPr>
            <p:nvPr/>
          </p:nvSpPr>
          <p:spPr bwMode="auto">
            <a:xfrm rot="5400000">
              <a:off x="5952" y="10720"/>
              <a:ext cx="1" cy="120"/>
            </a:xfrm>
            <a:prstGeom prst="line">
              <a:avLst/>
            </a:prstGeom>
            <a:noFill/>
            <a:ln w="38100" cmpd="dbl">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a:p>
          </p:txBody>
        </p:sp>
        <p:sp>
          <p:nvSpPr>
            <p:cNvPr id="30" name="Rectangle 11" descr="Dark downward diagonal"/>
            <p:cNvSpPr>
              <a:spLocks noChangeArrowheads="1"/>
            </p:cNvSpPr>
            <p:nvPr/>
          </p:nvSpPr>
          <p:spPr bwMode="auto">
            <a:xfrm>
              <a:off x="5973" y="10512"/>
              <a:ext cx="2550" cy="1695"/>
            </a:xfrm>
            <a:prstGeom prst="rect">
              <a:avLst/>
            </a:prstGeom>
            <a:pattFill prst="dkDnDiag">
              <a:fgClr>
                <a:srgbClr val="000000"/>
              </a:fgClr>
              <a:bgClr>
                <a:srgbClr val="FFFFFF"/>
              </a:bgClr>
            </a:patt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4800"/>
            </a:p>
          </p:txBody>
        </p:sp>
        <p:sp>
          <p:nvSpPr>
            <p:cNvPr id="31" name="Rectangle 12"/>
            <p:cNvSpPr>
              <a:spLocks noChangeArrowheads="1"/>
            </p:cNvSpPr>
            <p:nvPr/>
          </p:nvSpPr>
          <p:spPr bwMode="auto">
            <a:xfrm>
              <a:off x="5973" y="10512"/>
              <a:ext cx="567" cy="496"/>
            </a:xfrm>
            <a:prstGeom prst="rect">
              <a:avLst/>
            </a:prstGeom>
            <a:solidFill>
              <a:srgbClr val="FFFF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4800"/>
            </a:p>
          </p:txBody>
        </p:sp>
        <p:sp>
          <p:nvSpPr>
            <p:cNvPr id="32" name="AutoShape 13"/>
            <p:cNvSpPr>
              <a:spLocks noChangeArrowheads="1"/>
            </p:cNvSpPr>
            <p:nvPr/>
          </p:nvSpPr>
          <p:spPr bwMode="auto">
            <a:xfrm flipH="1">
              <a:off x="7104" y="11526"/>
              <a:ext cx="1417" cy="680"/>
            </a:xfrm>
            <a:prstGeom prst="rtTriangle">
              <a:avLst/>
            </a:prstGeom>
            <a:solidFill>
              <a:srgbClr val="FFFF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4800"/>
            </a:p>
          </p:txBody>
        </p:sp>
        <p:sp>
          <p:nvSpPr>
            <p:cNvPr id="33" name="Line 14"/>
            <p:cNvSpPr>
              <a:spLocks noChangeShapeType="1"/>
            </p:cNvSpPr>
            <p:nvPr/>
          </p:nvSpPr>
          <p:spPr bwMode="auto">
            <a:xfrm>
              <a:off x="6219" y="10460"/>
              <a:ext cx="1" cy="120"/>
            </a:xfrm>
            <a:prstGeom prst="line">
              <a:avLst/>
            </a:prstGeom>
            <a:noFill/>
            <a:ln w="38100" cmpd="dbl">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a:p>
          </p:txBody>
        </p:sp>
      </p:grpSp>
      <p:sp>
        <p:nvSpPr>
          <p:cNvPr id="34" name="TextBox 33"/>
          <p:cNvSpPr txBox="1"/>
          <p:nvPr/>
        </p:nvSpPr>
        <p:spPr>
          <a:xfrm>
            <a:off x="6982874" y="2620200"/>
            <a:ext cx="704039" cy="707886"/>
          </a:xfrm>
          <a:prstGeom prst="rect">
            <a:avLst/>
          </a:prstGeom>
          <a:noFill/>
        </p:spPr>
        <p:txBody>
          <a:bodyPr wrap="none" rtlCol="0">
            <a:spAutoFit/>
          </a:bodyPr>
          <a:lstStyle/>
          <a:p>
            <a:r>
              <a:rPr lang="en-US" sz="4000" dirty="0" smtClean="0"/>
              <a:t>13</a:t>
            </a:r>
            <a:endParaRPr lang="en-US" sz="4000" dirty="0"/>
          </a:p>
        </p:txBody>
      </p:sp>
      <p:sp>
        <p:nvSpPr>
          <p:cNvPr id="35" name="TextBox 34"/>
          <p:cNvSpPr txBox="1"/>
          <p:nvPr/>
        </p:nvSpPr>
        <p:spPr>
          <a:xfrm>
            <a:off x="1295537" y="5362932"/>
            <a:ext cx="2680862" cy="707886"/>
          </a:xfrm>
          <a:prstGeom prst="rect">
            <a:avLst/>
          </a:prstGeom>
          <a:noFill/>
        </p:spPr>
        <p:txBody>
          <a:bodyPr wrap="none" rtlCol="0">
            <a:spAutoFit/>
          </a:bodyPr>
          <a:lstStyle/>
          <a:p>
            <a:r>
              <a:rPr lang="en-US" sz="4000" dirty="0" err="1" smtClean="0"/>
              <a:t>Keliling</a:t>
            </a:r>
            <a:r>
              <a:rPr lang="en-US" sz="4000" dirty="0" smtClean="0"/>
              <a:t> = 50</a:t>
            </a:r>
            <a:endParaRPr lang="en-US" sz="4000" dirty="0"/>
          </a:p>
        </p:txBody>
      </p:sp>
    </p:spTree>
    <p:extLst>
      <p:ext uri="{BB962C8B-B14F-4D97-AF65-F5344CB8AC3E}">
        <p14:creationId xmlns:p14="http://schemas.microsoft.com/office/powerpoint/2010/main" val="2029651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additive="base">
                                        <p:cTn id="7" dur="500" fill="hold"/>
                                        <p:tgtEl>
                                          <p:spTgt spid="34"/>
                                        </p:tgtEl>
                                        <p:attrNameLst>
                                          <p:attrName>ppt_x</p:attrName>
                                        </p:attrNameLst>
                                      </p:cBhvr>
                                      <p:tavLst>
                                        <p:tav tm="0">
                                          <p:val>
                                            <p:strVal val="#ppt_x"/>
                                          </p:val>
                                        </p:tav>
                                        <p:tav tm="100000">
                                          <p:val>
                                            <p:strVal val="#ppt_x"/>
                                          </p:val>
                                        </p:tav>
                                      </p:tavLst>
                                    </p:anim>
                                    <p:anim calcmode="lin" valueType="num">
                                      <p:cBhvr additive="base">
                                        <p:cTn id="8"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9"/>
                                        </p:tgtEl>
                                        <p:attrNameLst>
                                          <p:attrName>style.visibility</p:attrName>
                                        </p:attrNameLst>
                                      </p:cBhvr>
                                      <p:to>
                                        <p:strVal val="visible"/>
                                      </p:to>
                                    </p:set>
                                    <p:anim calcmode="lin" valueType="num">
                                      <p:cBhvr additive="base">
                                        <p:cTn id="13" dur="500" fill="hold"/>
                                        <p:tgtEl>
                                          <p:spTgt spid="29"/>
                                        </p:tgtEl>
                                        <p:attrNameLst>
                                          <p:attrName>ppt_x</p:attrName>
                                        </p:attrNameLst>
                                      </p:cBhvr>
                                      <p:tavLst>
                                        <p:tav tm="0">
                                          <p:val>
                                            <p:strVal val="#ppt_x"/>
                                          </p:val>
                                        </p:tav>
                                        <p:tav tm="100000">
                                          <p:val>
                                            <p:strVal val="#ppt_x"/>
                                          </p:val>
                                        </p:tav>
                                      </p:tavLst>
                                    </p:anim>
                                    <p:anim calcmode="lin" valueType="num">
                                      <p:cBhvr additive="base">
                                        <p:cTn id="1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5"/>
                                        </p:tgtEl>
                                        <p:attrNameLst>
                                          <p:attrName>style.visibility</p:attrName>
                                        </p:attrNameLst>
                                      </p:cBhvr>
                                      <p:to>
                                        <p:strVal val="visible"/>
                                      </p:to>
                                    </p:set>
                                    <p:anim calcmode="lin" valueType="num">
                                      <p:cBhvr additive="base">
                                        <p:cTn id="19" dur="500" fill="hold"/>
                                        <p:tgtEl>
                                          <p:spTgt spid="35"/>
                                        </p:tgtEl>
                                        <p:attrNameLst>
                                          <p:attrName>ppt_x</p:attrName>
                                        </p:attrNameLst>
                                      </p:cBhvr>
                                      <p:tavLst>
                                        <p:tav tm="0">
                                          <p:val>
                                            <p:strVal val="#ppt_x"/>
                                          </p:val>
                                        </p:tav>
                                        <p:tav tm="100000">
                                          <p:val>
                                            <p:strVal val="#ppt_x"/>
                                          </p:val>
                                        </p:tav>
                                      </p:tavLst>
                                    </p:anim>
                                    <p:anim calcmode="lin" valueType="num">
                                      <p:cBhvr additive="base">
                                        <p:cTn id="20"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4" grpId="0"/>
      <p:bldP spid="3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7924800" cy="868362"/>
          </a:xfrm>
        </p:spPr>
        <p:txBody>
          <a:bodyPr>
            <a:normAutofit/>
          </a:bodyPr>
          <a:lstStyle/>
          <a:p>
            <a:pPr marL="746125" indent="-746125" algn="l"/>
            <a:r>
              <a:rPr lang="en-US" sz="3200" dirty="0" smtClean="0"/>
              <a:t>22. </a:t>
            </a:r>
            <a:endParaRPr lang="en-US" sz="32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 name="Object 24"/>
          <p:cNvGraphicFramePr>
            <a:graphicFrameLocks noChangeAspect="1"/>
          </p:cNvGraphicFramePr>
          <p:nvPr>
            <p:extLst>
              <p:ext uri="{D42A27DB-BD31-4B8C-83A1-F6EECF244321}">
                <p14:modId xmlns:p14="http://schemas.microsoft.com/office/powerpoint/2010/main" val="1750125977"/>
              </p:ext>
            </p:extLst>
          </p:nvPr>
        </p:nvGraphicFramePr>
        <p:xfrm>
          <a:off x="2314575" y="4095750"/>
          <a:ext cx="1403350" cy="1181100"/>
        </p:xfrm>
        <a:graphic>
          <a:graphicData uri="http://schemas.openxmlformats.org/presentationml/2006/ole">
            <mc:AlternateContent xmlns:mc="http://schemas.openxmlformats.org/markup-compatibility/2006">
              <mc:Choice xmlns:v="urn:schemas-microsoft-com:vml" Requires="v">
                <p:oleObj spid="_x0000_s20530" name="Equation" r:id="rId3" imgW="469800" imgH="393480" progId="Equation.DSMT4">
                  <p:embed/>
                </p:oleObj>
              </mc:Choice>
              <mc:Fallback>
                <p:oleObj name="Equation" r:id="rId3" imgW="469800" imgH="393480" progId="Equation.DSMT4">
                  <p:embed/>
                  <p:pic>
                    <p:nvPicPr>
                      <p:cNvPr id="0" name=""/>
                      <p:cNvPicPr>
                        <a:picLocks noChangeAspect="1" noChangeArrowheads="1"/>
                      </p:cNvPicPr>
                      <p:nvPr/>
                    </p:nvPicPr>
                    <p:blipFill>
                      <a:blip r:embed="rId4"/>
                      <a:srcRect/>
                      <a:stretch>
                        <a:fillRect/>
                      </a:stretch>
                    </p:blipFill>
                    <p:spPr bwMode="auto">
                      <a:xfrm>
                        <a:off x="2314575" y="4095750"/>
                        <a:ext cx="140335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 name="TextBox 28"/>
          <p:cNvSpPr txBox="1"/>
          <p:nvPr/>
        </p:nvSpPr>
        <p:spPr>
          <a:xfrm>
            <a:off x="2022359" y="5181600"/>
            <a:ext cx="2089033" cy="707886"/>
          </a:xfrm>
          <a:prstGeom prst="rect">
            <a:avLst/>
          </a:prstGeom>
          <a:noFill/>
        </p:spPr>
        <p:txBody>
          <a:bodyPr wrap="none" rtlCol="0">
            <a:spAutoFit/>
          </a:bodyPr>
          <a:lstStyle/>
          <a:p>
            <a:r>
              <a:rPr lang="en-US" sz="4000" dirty="0" smtClean="0"/>
              <a:t>10 </a:t>
            </a:r>
            <a:r>
              <a:rPr lang="en-US" sz="4000" i="1" dirty="0" smtClean="0"/>
              <a:t>a</a:t>
            </a:r>
            <a:r>
              <a:rPr lang="en-US" sz="4000" dirty="0" smtClean="0"/>
              <a:t> = 48</a:t>
            </a:r>
            <a:endParaRPr lang="en-US" sz="4000" dirty="0"/>
          </a:p>
        </p:txBody>
      </p:sp>
      <p:grpSp>
        <p:nvGrpSpPr>
          <p:cNvPr id="11" name="Group 4"/>
          <p:cNvGrpSpPr>
            <a:grpSpLocks/>
          </p:cNvGrpSpPr>
          <p:nvPr/>
        </p:nvGrpSpPr>
        <p:grpSpPr bwMode="auto">
          <a:xfrm>
            <a:off x="1577813" y="190228"/>
            <a:ext cx="4264024" cy="3610512"/>
            <a:chOff x="1652" y="1449"/>
            <a:chExt cx="2534" cy="2163"/>
          </a:xfrm>
        </p:grpSpPr>
        <p:sp>
          <p:nvSpPr>
            <p:cNvPr id="19" name="Rectangle 5"/>
            <p:cNvSpPr>
              <a:spLocks noChangeArrowheads="1"/>
            </p:cNvSpPr>
            <p:nvPr/>
          </p:nvSpPr>
          <p:spPr bwMode="auto">
            <a:xfrm>
              <a:off x="2079" y="1539"/>
              <a:ext cx="1701" cy="170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800"/>
            </a:p>
          </p:txBody>
        </p:sp>
        <p:sp>
          <p:nvSpPr>
            <p:cNvPr id="20" name="Line 6"/>
            <p:cNvSpPr>
              <a:spLocks noChangeShapeType="1"/>
            </p:cNvSpPr>
            <p:nvPr/>
          </p:nvSpPr>
          <p:spPr bwMode="auto">
            <a:xfrm flipV="1">
              <a:off x="2079" y="1539"/>
              <a:ext cx="1701" cy="116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a:p>
          </p:txBody>
        </p:sp>
        <p:sp>
          <p:nvSpPr>
            <p:cNvPr id="21" name="Line 7"/>
            <p:cNvSpPr>
              <a:spLocks noChangeShapeType="1"/>
            </p:cNvSpPr>
            <p:nvPr/>
          </p:nvSpPr>
          <p:spPr bwMode="auto">
            <a:xfrm>
              <a:off x="2078" y="1532"/>
              <a:ext cx="1162" cy="1710"/>
            </a:xfrm>
            <a:custGeom>
              <a:avLst/>
              <a:gdLst>
                <a:gd name="connsiteX0" fmla="*/ 0 w 1953643"/>
                <a:gd name="connsiteY0" fmla="*/ 0 h 2839335"/>
                <a:gd name="connsiteX1" fmla="*/ 1953643 w 1953643"/>
                <a:gd name="connsiteY1" fmla="*/ 2839335 h 2839335"/>
                <a:gd name="connsiteX0" fmla="*/ 0 w 1953643"/>
                <a:gd name="connsiteY0" fmla="*/ 0 h 2839335"/>
                <a:gd name="connsiteX1" fmla="*/ 113529 w 1953643"/>
                <a:gd name="connsiteY1" fmla="*/ 116960 h 2839335"/>
                <a:gd name="connsiteX2" fmla="*/ 1953643 w 1953643"/>
                <a:gd name="connsiteY2" fmla="*/ 2839335 h 2839335"/>
                <a:gd name="connsiteX0" fmla="*/ 0 w 1953643"/>
                <a:gd name="connsiteY0" fmla="*/ 2870080 h 2870080"/>
                <a:gd name="connsiteX1" fmla="*/ 113529 w 1953643"/>
                <a:gd name="connsiteY1" fmla="*/ 0 h 2870080"/>
                <a:gd name="connsiteX2" fmla="*/ 1953643 w 1953643"/>
                <a:gd name="connsiteY2" fmla="*/ 2722375 h 2870080"/>
                <a:gd name="connsiteX0" fmla="*/ 0 w 1953643"/>
                <a:gd name="connsiteY0" fmla="*/ 2870080 h 2870080"/>
                <a:gd name="connsiteX1" fmla="*/ 113529 w 1953643"/>
                <a:gd name="connsiteY1" fmla="*/ 0 h 2870080"/>
                <a:gd name="connsiteX2" fmla="*/ 1953643 w 1953643"/>
                <a:gd name="connsiteY2" fmla="*/ 2722375 h 2870080"/>
                <a:gd name="connsiteX3" fmla="*/ 0 w 1953643"/>
                <a:gd name="connsiteY3" fmla="*/ 2870080 h 2870080"/>
                <a:gd name="connsiteX0" fmla="*/ 0 w 1953643"/>
                <a:gd name="connsiteY0" fmla="*/ 2976786 h 2976786"/>
                <a:gd name="connsiteX1" fmla="*/ 52569 w 1953643"/>
                <a:gd name="connsiteY1" fmla="*/ 0 h 2976786"/>
                <a:gd name="connsiteX2" fmla="*/ 1953643 w 1953643"/>
                <a:gd name="connsiteY2" fmla="*/ 2829081 h 2976786"/>
                <a:gd name="connsiteX3" fmla="*/ 0 w 1953643"/>
                <a:gd name="connsiteY3" fmla="*/ 2976786 h 2976786"/>
                <a:gd name="connsiteX0" fmla="*/ 1538 w 1955181"/>
                <a:gd name="connsiteY0" fmla="*/ 2998432 h 2998432"/>
                <a:gd name="connsiteX1" fmla="*/ 0 w 1955181"/>
                <a:gd name="connsiteY1" fmla="*/ 0 h 2998432"/>
                <a:gd name="connsiteX2" fmla="*/ 1955181 w 1955181"/>
                <a:gd name="connsiteY2" fmla="*/ 2850727 h 2998432"/>
                <a:gd name="connsiteX3" fmla="*/ 1538 w 1955181"/>
                <a:gd name="connsiteY3" fmla="*/ 2998432 h 2998432"/>
                <a:gd name="connsiteX0" fmla="*/ 4244 w 1955181"/>
                <a:gd name="connsiteY0" fmla="*/ 2855547 h 2855547"/>
                <a:gd name="connsiteX1" fmla="*/ 0 w 1955181"/>
                <a:gd name="connsiteY1" fmla="*/ 0 h 2855547"/>
                <a:gd name="connsiteX2" fmla="*/ 1955181 w 1955181"/>
                <a:gd name="connsiteY2" fmla="*/ 2850727 h 2855547"/>
                <a:gd name="connsiteX3" fmla="*/ 4244 w 1955181"/>
                <a:gd name="connsiteY3" fmla="*/ 2855547 h 2855547"/>
              </a:gdLst>
              <a:ahLst/>
              <a:cxnLst>
                <a:cxn ang="0">
                  <a:pos x="connsiteX0" y="connsiteY0"/>
                </a:cxn>
                <a:cxn ang="0">
                  <a:pos x="connsiteX1" y="connsiteY1"/>
                </a:cxn>
                <a:cxn ang="0">
                  <a:pos x="connsiteX2" y="connsiteY2"/>
                </a:cxn>
                <a:cxn ang="0">
                  <a:pos x="connsiteX3" y="connsiteY3"/>
                </a:cxn>
              </a:cxnLst>
              <a:rect l="l" t="t" r="r" b="b"/>
              <a:pathLst>
                <a:path w="1955181" h="2855547">
                  <a:moveTo>
                    <a:pt x="4244" y="2855547"/>
                  </a:moveTo>
                  <a:cubicBezTo>
                    <a:pt x="3731" y="1856070"/>
                    <a:pt x="513" y="999477"/>
                    <a:pt x="0" y="0"/>
                  </a:cubicBezTo>
                  <a:cubicBezTo>
                    <a:pt x="537685" y="829485"/>
                    <a:pt x="1303967" y="1904282"/>
                    <a:pt x="1955181" y="2850727"/>
                  </a:cubicBezTo>
                  <a:lnTo>
                    <a:pt x="4244" y="2855547"/>
                  </a:lnTo>
                  <a:close/>
                </a:path>
              </a:pathLst>
            </a:custGeom>
            <a:noFill/>
            <a:ln w="38100">
              <a:solidFill>
                <a:srgbClr val="FF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800"/>
            </a:p>
          </p:txBody>
        </p:sp>
        <p:sp>
          <p:nvSpPr>
            <p:cNvPr id="22" name="Text Box 8"/>
            <p:cNvSpPr txBox="1">
              <a:spLocks noChangeArrowheads="1"/>
            </p:cNvSpPr>
            <p:nvPr/>
          </p:nvSpPr>
          <p:spPr bwMode="auto">
            <a:xfrm>
              <a:off x="1962" y="3222"/>
              <a:ext cx="343"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smtClean="0">
                  <a:ln>
                    <a:noFill/>
                  </a:ln>
                  <a:solidFill>
                    <a:schemeClr val="tx1"/>
                  </a:solidFill>
                  <a:effectLst/>
                  <a:latin typeface="Arial" pitchFamily="34" charset="0"/>
                  <a:cs typeface="Arial" pitchFamily="34" charset="0"/>
                </a:rPr>
                <a:t>A</a:t>
              </a:r>
              <a:endParaRPr kumimoji="0" lang="en-US" sz="4800" b="0" i="0" u="none" strike="noStrike" cap="none" normalizeH="0" baseline="0" smtClean="0">
                <a:ln>
                  <a:noFill/>
                </a:ln>
                <a:solidFill>
                  <a:schemeClr val="tx1"/>
                </a:solidFill>
                <a:effectLst/>
                <a:latin typeface="Arial" pitchFamily="34" charset="0"/>
                <a:cs typeface="Arial" pitchFamily="34" charset="0"/>
              </a:endParaRPr>
            </a:p>
          </p:txBody>
        </p:sp>
        <p:sp>
          <p:nvSpPr>
            <p:cNvPr id="23" name="Text Box 9"/>
            <p:cNvSpPr txBox="1">
              <a:spLocks noChangeArrowheads="1"/>
            </p:cNvSpPr>
            <p:nvPr/>
          </p:nvSpPr>
          <p:spPr bwMode="auto">
            <a:xfrm>
              <a:off x="3762" y="3240"/>
              <a:ext cx="343"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smtClean="0">
                  <a:ln>
                    <a:noFill/>
                  </a:ln>
                  <a:solidFill>
                    <a:schemeClr val="tx1"/>
                  </a:solidFill>
                  <a:effectLst/>
                  <a:latin typeface="Arial" pitchFamily="34" charset="0"/>
                  <a:cs typeface="Arial" pitchFamily="34" charset="0"/>
                </a:rPr>
                <a:t>B</a:t>
              </a:r>
              <a:endParaRPr kumimoji="0" lang="en-US" sz="4800" b="0" i="0" u="none" strike="noStrike" cap="none" normalizeH="0" baseline="0" smtClean="0">
                <a:ln>
                  <a:noFill/>
                </a:ln>
                <a:solidFill>
                  <a:schemeClr val="tx1"/>
                </a:solidFill>
                <a:effectLst/>
                <a:latin typeface="Arial" pitchFamily="34" charset="0"/>
                <a:cs typeface="Arial" pitchFamily="34" charset="0"/>
              </a:endParaRPr>
            </a:p>
          </p:txBody>
        </p:sp>
        <p:sp>
          <p:nvSpPr>
            <p:cNvPr id="24" name="Text Box 10"/>
            <p:cNvSpPr txBox="1">
              <a:spLocks noChangeArrowheads="1"/>
            </p:cNvSpPr>
            <p:nvPr/>
          </p:nvSpPr>
          <p:spPr bwMode="auto">
            <a:xfrm>
              <a:off x="3843" y="1449"/>
              <a:ext cx="343"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smtClean="0">
                  <a:ln>
                    <a:noFill/>
                  </a:ln>
                  <a:solidFill>
                    <a:schemeClr val="tx1"/>
                  </a:solidFill>
                  <a:effectLst/>
                  <a:latin typeface="Arial" pitchFamily="34" charset="0"/>
                  <a:cs typeface="Arial" pitchFamily="34" charset="0"/>
                </a:rPr>
                <a:t>C</a:t>
              </a:r>
              <a:endParaRPr kumimoji="0" lang="en-US" sz="4800" b="0" i="0" u="none" strike="noStrike" cap="none" normalizeH="0" baseline="0" smtClean="0">
                <a:ln>
                  <a:noFill/>
                </a:ln>
                <a:solidFill>
                  <a:schemeClr val="tx1"/>
                </a:solidFill>
                <a:effectLst/>
                <a:latin typeface="Arial" pitchFamily="34" charset="0"/>
                <a:cs typeface="Arial" pitchFamily="34" charset="0"/>
              </a:endParaRPr>
            </a:p>
          </p:txBody>
        </p:sp>
        <p:sp>
          <p:nvSpPr>
            <p:cNvPr id="26" name="Text Box 11"/>
            <p:cNvSpPr txBox="1">
              <a:spLocks noChangeArrowheads="1"/>
            </p:cNvSpPr>
            <p:nvPr/>
          </p:nvSpPr>
          <p:spPr bwMode="auto">
            <a:xfrm>
              <a:off x="1880" y="1467"/>
              <a:ext cx="343"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smtClean="0">
                  <a:ln>
                    <a:noFill/>
                  </a:ln>
                  <a:solidFill>
                    <a:schemeClr val="tx1"/>
                  </a:solidFill>
                  <a:effectLst/>
                  <a:latin typeface="Arial" pitchFamily="34" charset="0"/>
                  <a:cs typeface="Arial" pitchFamily="34" charset="0"/>
                </a:rPr>
                <a:t>D</a:t>
              </a:r>
              <a:endParaRPr kumimoji="0" lang="en-US" sz="4800" b="0" i="0" u="none" strike="noStrike" cap="none" normalizeH="0" baseline="0" smtClean="0">
                <a:ln>
                  <a:noFill/>
                </a:ln>
                <a:solidFill>
                  <a:schemeClr val="tx1"/>
                </a:solidFill>
                <a:effectLst/>
                <a:latin typeface="Arial" pitchFamily="34" charset="0"/>
                <a:cs typeface="Arial" pitchFamily="34" charset="0"/>
              </a:endParaRPr>
            </a:p>
          </p:txBody>
        </p:sp>
        <p:sp>
          <p:nvSpPr>
            <p:cNvPr id="27" name="Text Box 12"/>
            <p:cNvSpPr txBox="1">
              <a:spLocks noChangeArrowheads="1"/>
            </p:cNvSpPr>
            <p:nvPr/>
          </p:nvSpPr>
          <p:spPr bwMode="auto">
            <a:xfrm>
              <a:off x="1652" y="2843"/>
              <a:ext cx="508"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cs typeface="Arial" pitchFamily="34" charset="0"/>
                </a:rPr>
                <a:t>2 cm</a:t>
              </a:r>
              <a:endParaRPr kumimoji="0" lang="en-US" sz="4800" b="0" i="0" u="none" strike="noStrike" cap="none" normalizeH="0" baseline="0" smtClean="0">
                <a:ln>
                  <a:noFill/>
                </a:ln>
                <a:solidFill>
                  <a:schemeClr val="tx1"/>
                </a:solidFill>
                <a:effectLst/>
                <a:latin typeface="Arial" pitchFamily="34" charset="0"/>
                <a:cs typeface="Arial" pitchFamily="34" charset="0"/>
              </a:endParaRPr>
            </a:p>
          </p:txBody>
        </p:sp>
        <p:sp>
          <p:nvSpPr>
            <p:cNvPr id="30" name="Text Box 13"/>
            <p:cNvSpPr txBox="1">
              <a:spLocks noChangeArrowheads="1"/>
            </p:cNvSpPr>
            <p:nvPr/>
          </p:nvSpPr>
          <p:spPr bwMode="auto">
            <a:xfrm>
              <a:off x="3350" y="3254"/>
              <a:ext cx="508"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cs typeface="Arial" pitchFamily="34" charset="0"/>
                </a:rPr>
                <a:t>2 cm</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 name="Text Box 14"/>
            <p:cNvSpPr txBox="1">
              <a:spLocks noChangeArrowheads="1"/>
            </p:cNvSpPr>
            <p:nvPr/>
          </p:nvSpPr>
          <p:spPr bwMode="auto">
            <a:xfrm>
              <a:off x="2720" y="2228"/>
              <a:ext cx="508"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smtClean="0">
                  <a:ln>
                    <a:noFill/>
                  </a:ln>
                  <a:solidFill>
                    <a:schemeClr val="tx1"/>
                  </a:solidFill>
                  <a:effectLst/>
                  <a:latin typeface="Arial" pitchFamily="34" charset="0"/>
                  <a:cs typeface="Arial" pitchFamily="34" charset="0"/>
                </a:rPr>
                <a:t>O</a:t>
              </a:r>
              <a:endParaRPr kumimoji="0" lang="en-US" sz="4800" b="0" i="0" u="none" strike="noStrike" cap="none" normalizeH="0" baseline="0" smtClean="0">
                <a:ln>
                  <a:noFill/>
                </a:ln>
                <a:solidFill>
                  <a:schemeClr val="tx1"/>
                </a:solidFill>
                <a:effectLst/>
                <a:latin typeface="Arial" pitchFamily="34" charset="0"/>
                <a:cs typeface="Arial" pitchFamily="34" charset="0"/>
              </a:endParaRPr>
            </a:p>
          </p:txBody>
        </p:sp>
        <p:sp>
          <p:nvSpPr>
            <p:cNvPr id="32" name="Text Box 15"/>
            <p:cNvSpPr txBox="1">
              <a:spLocks noChangeArrowheads="1"/>
            </p:cNvSpPr>
            <p:nvPr/>
          </p:nvSpPr>
          <p:spPr bwMode="auto">
            <a:xfrm>
              <a:off x="1916" y="2557"/>
              <a:ext cx="343"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smtClean="0">
                  <a:ln>
                    <a:noFill/>
                  </a:ln>
                  <a:solidFill>
                    <a:schemeClr val="tx1"/>
                  </a:solidFill>
                  <a:effectLst/>
                  <a:latin typeface="Arial" pitchFamily="34" charset="0"/>
                  <a:cs typeface="Arial" pitchFamily="34" charset="0"/>
                </a:rPr>
                <a:t>E</a:t>
              </a:r>
              <a:endParaRPr kumimoji="0" lang="en-US" sz="4800" b="0" i="0" u="none" strike="noStrike" cap="none" normalizeH="0" baseline="0" smtClean="0">
                <a:ln>
                  <a:noFill/>
                </a:ln>
                <a:solidFill>
                  <a:schemeClr val="tx1"/>
                </a:solidFill>
                <a:effectLst/>
                <a:latin typeface="Arial" pitchFamily="34" charset="0"/>
                <a:cs typeface="Arial" pitchFamily="34" charset="0"/>
              </a:endParaRPr>
            </a:p>
          </p:txBody>
        </p:sp>
        <p:sp>
          <p:nvSpPr>
            <p:cNvPr id="33" name="Text Box 16"/>
            <p:cNvSpPr txBox="1">
              <a:spLocks noChangeArrowheads="1"/>
            </p:cNvSpPr>
            <p:nvPr/>
          </p:nvSpPr>
          <p:spPr bwMode="auto">
            <a:xfrm>
              <a:off x="3196" y="3245"/>
              <a:ext cx="343"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smtClean="0">
                  <a:ln>
                    <a:noFill/>
                  </a:ln>
                  <a:solidFill>
                    <a:schemeClr val="tx1"/>
                  </a:solidFill>
                  <a:effectLst/>
                  <a:latin typeface="Arial" pitchFamily="34" charset="0"/>
                  <a:cs typeface="Arial" pitchFamily="34" charset="0"/>
                </a:rPr>
                <a:t>F</a:t>
              </a:r>
              <a:endParaRPr kumimoji="0" lang="en-US" sz="4800" b="0" i="0" u="none" strike="noStrike" cap="none" normalizeH="0" baseline="0" smtClean="0">
                <a:ln>
                  <a:noFill/>
                </a:ln>
                <a:solidFill>
                  <a:schemeClr val="tx1"/>
                </a:solidFill>
                <a:effectLst/>
                <a:latin typeface="Arial" pitchFamily="34" charset="0"/>
                <a:cs typeface="Arial" pitchFamily="34" charset="0"/>
              </a:endParaRPr>
            </a:p>
          </p:txBody>
        </p:sp>
        <p:sp>
          <p:nvSpPr>
            <p:cNvPr id="39" name="Text Box 13"/>
            <p:cNvSpPr txBox="1">
              <a:spLocks noChangeArrowheads="1"/>
            </p:cNvSpPr>
            <p:nvPr/>
          </p:nvSpPr>
          <p:spPr bwMode="auto">
            <a:xfrm>
              <a:off x="3426" y="2196"/>
              <a:ext cx="508"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cs typeface="Arial" pitchFamily="34" charset="0"/>
                </a:rPr>
                <a:t>8 cm</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grpSp>
      <p:cxnSp>
        <p:nvCxnSpPr>
          <p:cNvPr id="35" name="Straight Connector 34"/>
          <p:cNvCxnSpPr/>
          <p:nvPr/>
        </p:nvCxnSpPr>
        <p:spPr>
          <a:xfrm flipV="1">
            <a:off x="2296336" y="1648543"/>
            <a:ext cx="936489" cy="61704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3050141" y="3161018"/>
            <a:ext cx="444352" cy="707886"/>
          </a:xfrm>
          <a:prstGeom prst="rect">
            <a:avLst/>
          </a:prstGeom>
          <a:noFill/>
        </p:spPr>
        <p:txBody>
          <a:bodyPr wrap="none" rtlCol="0">
            <a:spAutoFit/>
          </a:bodyPr>
          <a:lstStyle/>
          <a:p>
            <a:r>
              <a:rPr lang="en-US" sz="4000" dirty="0" smtClean="0"/>
              <a:t>6</a:t>
            </a:r>
            <a:endParaRPr lang="en-US" sz="4000" dirty="0"/>
          </a:p>
        </p:txBody>
      </p:sp>
      <p:sp>
        <p:nvSpPr>
          <p:cNvPr id="41" name="TextBox 40"/>
          <p:cNvSpPr txBox="1"/>
          <p:nvPr/>
        </p:nvSpPr>
        <p:spPr>
          <a:xfrm>
            <a:off x="1877282" y="991139"/>
            <a:ext cx="444352" cy="707886"/>
          </a:xfrm>
          <a:prstGeom prst="rect">
            <a:avLst/>
          </a:prstGeom>
          <a:noFill/>
        </p:spPr>
        <p:txBody>
          <a:bodyPr wrap="none" rtlCol="0">
            <a:spAutoFit/>
          </a:bodyPr>
          <a:lstStyle/>
          <a:p>
            <a:r>
              <a:rPr lang="en-US" sz="4000" dirty="0" smtClean="0"/>
              <a:t>6</a:t>
            </a:r>
            <a:endParaRPr lang="en-US" sz="4000" dirty="0"/>
          </a:p>
        </p:txBody>
      </p:sp>
      <p:sp>
        <p:nvSpPr>
          <p:cNvPr id="42" name="Oval 41"/>
          <p:cNvSpPr/>
          <p:nvPr/>
        </p:nvSpPr>
        <p:spPr>
          <a:xfrm>
            <a:off x="2343668" y="609600"/>
            <a:ext cx="111003" cy="178207"/>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 name="Group 47"/>
          <p:cNvGrpSpPr/>
          <p:nvPr/>
        </p:nvGrpSpPr>
        <p:grpSpPr>
          <a:xfrm>
            <a:off x="6248400" y="283358"/>
            <a:ext cx="1972019" cy="2831335"/>
            <a:chOff x="6248400" y="283358"/>
            <a:chExt cx="1972019" cy="2831335"/>
          </a:xfrm>
        </p:grpSpPr>
        <p:sp>
          <p:nvSpPr>
            <p:cNvPr id="37" name="Freeform 36"/>
            <p:cNvSpPr/>
            <p:nvPr/>
          </p:nvSpPr>
          <p:spPr>
            <a:xfrm>
              <a:off x="6248400" y="283358"/>
              <a:ext cx="1972019" cy="2831335"/>
            </a:xfrm>
            <a:custGeom>
              <a:avLst/>
              <a:gdLst>
                <a:gd name="connsiteX0" fmla="*/ 0 w 1972019"/>
                <a:gd name="connsiteY0" fmla="*/ 0 h 2831335"/>
                <a:gd name="connsiteX1" fmla="*/ 55084 w 1972019"/>
                <a:gd name="connsiteY1" fmla="*/ 2831335 h 2831335"/>
                <a:gd name="connsiteX2" fmla="*/ 1972019 w 1972019"/>
                <a:gd name="connsiteY2" fmla="*/ 2798285 h 2831335"/>
                <a:gd name="connsiteX3" fmla="*/ 0 w 1972019"/>
                <a:gd name="connsiteY3" fmla="*/ 0 h 2831335"/>
                <a:gd name="connsiteX0" fmla="*/ 0 w 1972019"/>
                <a:gd name="connsiteY0" fmla="*/ 0 h 2831335"/>
                <a:gd name="connsiteX1" fmla="*/ 11017 w 1972019"/>
                <a:gd name="connsiteY1" fmla="*/ 2831335 h 2831335"/>
                <a:gd name="connsiteX2" fmla="*/ 1972019 w 1972019"/>
                <a:gd name="connsiteY2" fmla="*/ 2798285 h 2831335"/>
                <a:gd name="connsiteX3" fmla="*/ 0 w 1972019"/>
                <a:gd name="connsiteY3" fmla="*/ 0 h 2831335"/>
              </a:gdLst>
              <a:ahLst/>
              <a:cxnLst>
                <a:cxn ang="0">
                  <a:pos x="connsiteX0" y="connsiteY0"/>
                </a:cxn>
                <a:cxn ang="0">
                  <a:pos x="connsiteX1" y="connsiteY1"/>
                </a:cxn>
                <a:cxn ang="0">
                  <a:pos x="connsiteX2" y="connsiteY2"/>
                </a:cxn>
                <a:cxn ang="0">
                  <a:pos x="connsiteX3" y="connsiteY3"/>
                </a:cxn>
              </a:cxnLst>
              <a:rect l="l" t="t" r="r" b="b"/>
              <a:pathLst>
                <a:path w="1972019" h="2831335">
                  <a:moveTo>
                    <a:pt x="0" y="0"/>
                  </a:moveTo>
                  <a:cubicBezTo>
                    <a:pt x="3672" y="943778"/>
                    <a:pt x="7345" y="1887557"/>
                    <a:pt x="11017" y="2831335"/>
                  </a:cubicBezTo>
                  <a:lnTo>
                    <a:pt x="1972019" y="2798285"/>
                  </a:lnTo>
                  <a:lnTo>
                    <a:pt x="0" y="0"/>
                  </a:lnTo>
                  <a:close/>
                </a:path>
              </a:pathLst>
            </a:cu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6291549" y="520496"/>
              <a:ext cx="111003" cy="178207"/>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9" name="Group 48"/>
          <p:cNvGrpSpPr/>
          <p:nvPr/>
        </p:nvGrpSpPr>
        <p:grpSpPr>
          <a:xfrm>
            <a:off x="6248399" y="3501949"/>
            <a:ext cx="1286083" cy="1846499"/>
            <a:chOff x="6248399" y="3501949"/>
            <a:chExt cx="1286083" cy="1846499"/>
          </a:xfrm>
        </p:grpSpPr>
        <p:sp>
          <p:nvSpPr>
            <p:cNvPr id="38" name="Freeform 37"/>
            <p:cNvSpPr/>
            <p:nvPr/>
          </p:nvSpPr>
          <p:spPr>
            <a:xfrm>
              <a:off x="6248399" y="3501949"/>
              <a:ext cx="1286083" cy="1846499"/>
            </a:xfrm>
            <a:custGeom>
              <a:avLst/>
              <a:gdLst>
                <a:gd name="connsiteX0" fmla="*/ 0 w 1972019"/>
                <a:gd name="connsiteY0" fmla="*/ 0 h 2831335"/>
                <a:gd name="connsiteX1" fmla="*/ 55084 w 1972019"/>
                <a:gd name="connsiteY1" fmla="*/ 2831335 h 2831335"/>
                <a:gd name="connsiteX2" fmla="*/ 1972019 w 1972019"/>
                <a:gd name="connsiteY2" fmla="*/ 2798285 h 2831335"/>
                <a:gd name="connsiteX3" fmla="*/ 0 w 1972019"/>
                <a:gd name="connsiteY3" fmla="*/ 0 h 2831335"/>
                <a:gd name="connsiteX0" fmla="*/ 0 w 1972019"/>
                <a:gd name="connsiteY0" fmla="*/ 0 h 2831335"/>
                <a:gd name="connsiteX1" fmla="*/ 11017 w 1972019"/>
                <a:gd name="connsiteY1" fmla="*/ 2831335 h 2831335"/>
                <a:gd name="connsiteX2" fmla="*/ 1972019 w 1972019"/>
                <a:gd name="connsiteY2" fmla="*/ 2798285 h 2831335"/>
                <a:gd name="connsiteX3" fmla="*/ 0 w 1972019"/>
                <a:gd name="connsiteY3" fmla="*/ 0 h 2831335"/>
              </a:gdLst>
              <a:ahLst/>
              <a:cxnLst>
                <a:cxn ang="0">
                  <a:pos x="connsiteX0" y="connsiteY0"/>
                </a:cxn>
                <a:cxn ang="0">
                  <a:pos x="connsiteX1" y="connsiteY1"/>
                </a:cxn>
                <a:cxn ang="0">
                  <a:pos x="connsiteX2" y="connsiteY2"/>
                </a:cxn>
                <a:cxn ang="0">
                  <a:pos x="connsiteX3" y="connsiteY3"/>
                </a:cxn>
              </a:cxnLst>
              <a:rect l="l" t="t" r="r" b="b"/>
              <a:pathLst>
                <a:path w="1972019" h="2831335">
                  <a:moveTo>
                    <a:pt x="0" y="0"/>
                  </a:moveTo>
                  <a:cubicBezTo>
                    <a:pt x="3672" y="943778"/>
                    <a:pt x="7345" y="1887557"/>
                    <a:pt x="11017" y="2831335"/>
                  </a:cubicBezTo>
                  <a:lnTo>
                    <a:pt x="1972019" y="2798285"/>
                  </a:lnTo>
                  <a:lnTo>
                    <a:pt x="0" y="0"/>
                  </a:lnTo>
                  <a:close/>
                </a:path>
              </a:pathLst>
            </a:cu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6292467" y="3767354"/>
              <a:ext cx="111003" cy="178207"/>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TextBox 44"/>
          <p:cNvSpPr txBox="1"/>
          <p:nvPr/>
        </p:nvSpPr>
        <p:spPr>
          <a:xfrm>
            <a:off x="7081259" y="3124638"/>
            <a:ext cx="444352" cy="707886"/>
          </a:xfrm>
          <a:prstGeom prst="rect">
            <a:avLst/>
          </a:prstGeom>
          <a:noFill/>
        </p:spPr>
        <p:txBody>
          <a:bodyPr wrap="none" rtlCol="0">
            <a:spAutoFit/>
          </a:bodyPr>
          <a:lstStyle/>
          <a:p>
            <a:r>
              <a:rPr lang="en-US" sz="4000" dirty="0" smtClean="0"/>
              <a:t>6</a:t>
            </a:r>
            <a:endParaRPr lang="en-US" sz="4000" dirty="0"/>
          </a:p>
        </p:txBody>
      </p:sp>
      <p:sp>
        <p:nvSpPr>
          <p:cNvPr id="46" name="TextBox 45"/>
          <p:cNvSpPr txBox="1"/>
          <p:nvPr/>
        </p:nvSpPr>
        <p:spPr>
          <a:xfrm>
            <a:off x="5769941" y="1482535"/>
            <a:ext cx="444352" cy="707886"/>
          </a:xfrm>
          <a:prstGeom prst="rect">
            <a:avLst/>
          </a:prstGeom>
          <a:noFill/>
        </p:spPr>
        <p:txBody>
          <a:bodyPr wrap="none" rtlCol="0">
            <a:spAutoFit/>
          </a:bodyPr>
          <a:lstStyle/>
          <a:p>
            <a:r>
              <a:rPr lang="en-US" sz="4000" dirty="0" smtClean="0"/>
              <a:t>8</a:t>
            </a:r>
            <a:endParaRPr lang="en-US" sz="4000" dirty="0"/>
          </a:p>
        </p:txBody>
      </p:sp>
      <p:sp>
        <p:nvSpPr>
          <p:cNvPr id="47" name="TextBox 46"/>
          <p:cNvSpPr txBox="1"/>
          <p:nvPr/>
        </p:nvSpPr>
        <p:spPr>
          <a:xfrm>
            <a:off x="7312306" y="1136603"/>
            <a:ext cx="704039" cy="707886"/>
          </a:xfrm>
          <a:prstGeom prst="rect">
            <a:avLst/>
          </a:prstGeom>
          <a:noFill/>
        </p:spPr>
        <p:txBody>
          <a:bodyPr wrap="none" rtlCol="0">
            <a:spAutoFit/>
          </a:bodyPr>
          <a:lstStyle/>
          <a:p>
            <a:r>
              <a:rPr lang="en-US" sz="4000" dirty="0" smtClean="0"/>
              <a:t>10</a:t>
            </a:r>
            <a:endParaRPr lang="en-US" sz="4000" dirty="0"/>
          </a:p>
        </p:txBody>
      </p:sp>
      <p:sp>
        <p:nvSpPr>
          <p:cNvPr id="50" name="TextBox 49"/>
          <p:cNvSpPr txBox="1"/>
          <p:nvPr/>
        </p:nvSpPr>
        <p:spPr>
          <a:xfrm>
            <a:off x="6891440" y="3868904"/>
            <a:ext cx="444352" cy="707886"/>
          </a:xfrm>
          <a:prstGeom prst="rect">
            <a:avLst/>
          </a:prstGeom>
          <a:noFill/>
        </p:spPr>
        <p:txBody>
          <a:bodyPr wrap="none" rtlCol="0">
            <a:spAutoFit/>
          </a:bodyPr>
          <a:lstStyle/>
          <a:p>
            <a:r>
              <a:rPr lang="en-US" sz="4000" dirty="0" smtClean="0"/>
              <a:t>6</a:t>
            </a:r>
            <a:endParaRPr lang="en-US" sz="4000" dirty="0"/>
          </a:p>
        </p:txBody>
      </p:sp>
      <p:sp>
        <p:nvSpPr>
          <p:cNvPr id="51" name="TextBox 50"/>
          <p:cNvSpPr txBox="1"/>
          <p:nvPr/>
        </p:nvSpPr>
        <p:spPr>
          <a:xfrm>
            <a:off x="5769941" y="4071255"/>
            <a:ext cx="449162" cy="707886"/>
          </a:xfrm>
          <a:prstGeom prst="rect">
            <a:avLst/>
          </a:prstGeom>
          <a:noFill/>
        </p:spPr>
        <p:txBody>
          <a:bodyPr wrap="none" rtlCol="0">
            <a:spAutoFit/>
          </a:bodyPr>
          <a:lstStyle/>
          <a:p>
            <a:r>
              <a:rPr lang="en-US" sz="4000" i="1" dirty="0" smtClean="0">
                <a:latin typeface="Times New Roman" pitchFamily="18" charset="0"/>
                <a:cs typeface="Times New Roman" pitchFamily="18" charset="0"/>
              </a:rPr>
              <a:t>a</a:t>
            </a:r>
            <a:endParaRPr lang="en-US" sz="4000" i="1" dirty="0">
              <a:latin typeface="Times New Roman" pitchFamily="18" charset="0"/>
              <a:cs typeface="Times New Roman" pitchFamily="18" charset="0"/>
            </a:endParaRPr>
          </a:p>
        </p:txBody>
      </p:sp>
      <p:sp>
        <p:nvSpPr>
          <p:cNvPr id="52" name="TextBox 51"/>
          <p:cNvSpPr txBox="1"/>
          <p:nvPr/>
        </p:nvSpPr>
        <p:spPr>
          <a:xfrm>
            <a:off x="2590800" y="5692914"/>
            <a:ext cx="1582484" cy="707886"/>
          </a:xfrm>
          <a:prstGeom prst="rect">
            <a:avLst/>
          </a:prstGeom>
          <a:noFill/>
        </p:spPr>
        <p:txBody>
          <a:bodyPr wrap="none" rtlCol="0">
            <a:spAutoFit/>
          </a:bodyPr>
          <a:lstStyle/>
          <a:p>
            <a:r>
              <a:rPr lang="en-US" sz="4000" i="1" dirty="0" smtClean="0"/>
              <a:t>a</a:t>
            </a:r>
            <a:r>
              <a:rPr lang="en-US" sz="4000" dirty="0" smtClean="0"/>
              <a:t> = 4,8</a:t>
            </a:r>
            <a:endParaRPr lang="en-US" sz="4000" dirty="0"/>
          </a:p>
        </p:txBody>
      </p:sp>
    </p:spTree>
    <p:extLst>
      <p:ext uri="{BB962C8B-B14F-4D97-AF65-F5344CB8AC3E}">
        <p14:creationId xmlns:p14="http://schemas.microsoft.com/office/powerpoint/2010/main" val="680474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 calcmode="lin" valueType="num">
                                      <p:cBhvr additive="base">
                                        <p:cTn id="7" dur="500" fill="hold"/>
                                        <p:tgtEl>
                                          <p:spTgt spid="40"/>
                                        </p:tgtEl>
                                        <p:attrNameLst>
                                          <p:attrName>ppt_x</p:attrName>
                                        </p:attrNameLst>
                                      </p:cBhvr>
                                      <p:tavLst>
                                        <p:tav tm="0">
                                          <p:val>
                                            <p:strVal val="#ppt_x"/>
                                          </p:val>
                                        </p:tav>
                                        <p:tav tm="100000">
                                          <p:val>
                                            <p:strVal val="#ppt_x"/>
                                          </p:val>
                                        </p:tav>
                                      </p:tavLst>
                                    </p:anim>
                                    <p:anim calcmode="lin" valueType="num">
                                      <p:cBhvr additive="base">
                                        <p:cTn id="8"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1"/>
                                        </p:tgtEl>
                                        <p:attrNameLst>
                                          <p:attrName>style.visibility</p:attrName>
                                        </p:attrNameLst>
                                      </p:cBhvr>
                                      <p:to>
                                        <p:strVal val="visible"/>
                                      </p:to>
                                    </p:set>
                                    <p:anim calcmode="lin" valueType="num">
                                      <p:cBhvr additive="base">
                                        <p:cTn id="13" dur="500" fill="hold"/>
                                        <p:tgtEl>
                                          <p:spTgt spid="41"/>
                                        </p:tgtEl>
                                        <p:attrNameLst>
                                          <p:attrName>ppt_x</p:attrName>
                                        </p:attrNameLst>
                                      </p:cBhvr>
                                      <p:tavLst>
                                        <p:tav tm="0">
                                          <p:val>
                                            <p:strVal val="#ppt_x"/>
                                          </p:val>
                                        </p:tav>
                                        <p:tav tm="100000">
                                          <p:val>
                                            <p:strVal val="#ppt_x"/>
                                          </p:val>
                                        </p:tav>
                                      </p:tavLst>
                                    </p:anim>
                                    <p:anim calcmode="lin" valueType="num">
                                      <p:cBhvr additive="base">
                                        <p:cTn id="14"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9"/>
                                        </p:tgtEl>
                                        <p:attrNameLst>
                                          <p:attrName>style.visibility</p:attrName>
                                        </p:attrNameLst>
                                      </p:cBhvr>
                                      <p:to>
                                        <p:strVal val="visible"/>
                                      </p:to>
                                    </p:set>
                                    <p:animEffect transition="in" filter="fade">
                                      <p:cBhvr>
                                        <p:cTn id="19" dur="1000"/>
                                        <p:tgtEl>
                                          <p:spTgt spid="49"/>
                                        </p:tgtEl>
                                      </p:cBhvr>
                                    </p:animEffect>
                                    <p:anim calcmode="lin" valueType="num">
                                      <p:cBhvr>
                                        <p:cTn id="20" dur="1000" fill="hold"/>
                                        <p:tgtEl>
                                          <p:spTgt spid="49"/>
                                        </p:tgtEl>
                                        <p:attrNameLst>
                                          <p:attrName>ppt_x</p:attrName>
                                        </p:attrNameLst>
                                      </p:cBhvr>
                                      <p:tavLst>
                                        <p:tav tm="0">
                                          <p:val>
                                            <p:strVal val="#ppt_x"/>
                                          </p:val>
                                        </p:tav>
                                        <p:tav tm="100000">
                                          <p:val>
                                            <p:strVal val="#ppt_x"/>
                                          </p:val>
                                        </p:tav>
                                      </p:tavLst>
                                    </p:anim>
                                    <p:anim calcmode="lin" valueType="num">
                                      <p:cBhvr>
                                        <p:cTn id="21" dur="1000" fill="hold"/>
                                        <p:tgtEl>
                                          <p:spTgt spid="49"/>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48"/>
                                        </p:tgtEl>
                                        <p:attrNameLst>
                                          <p:attrName>style.visibility</p:attrName>
                                        </p:attrNameLst>
                                      </p:cBhvr>
                                      <p:to>
                                        <p:strVal val="visible"/>
                                      </p:to>
                                    </p:set>
                                    <p:animEffect transition="in" filter="fade">
                                      <p:cBhvr>
                                        <p:cTn id="24" dur="1000"/>
                                        <p:tgtEl>
                                          <p:spTgt spid="48"/>
                                        </p:tgtEl>
                                      </p:cBhvr>
                                    </p:animEffect>
                                    <p:anim calcmode="lin" valueType="num">
                                      <p:cBhvr>
                                        <p:cTn id="25" dur="1000" fill="hold"/>
                                        <p:tgtEl>
                                          <p:spTgt spid="48"/>
                                        </p:tgtEl>
                                        <p:attrNameLst>
                                          <p:attrName>ppt_x</p:attrName>
                                        </p:attrNameLst>
                                      </p:cBhvr>
                                      <p:tavLst>
                                        <p:tav tm="0">
                                          <p:val>
                                            <p:strVal val="#ppt_x"/>
                                          </p:val>
                                        </p:tav>
                                        <p:tav tm="100000">
                                          <p:val>
                                            <p:strVal val="#ppt_x"/>
                                          </p:val>
                                        </p:tav>
                                      </p:tavLst>
                                    </p:anim>
                                    <p:anim calcmode="lin" valueType="num">
                                      <p:cBhvr>
                                        <p:cTn id="26"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5"/>
                                        </p:tgtEl>
                                        <p:attrNameLst>
                                          <p:attrName>style.visibility</p:attrName>
                                        </p:attrNameLst>
                                      </p:cBhvr>
                                      <p:to>
                                        <p:strVal val="visible"/>
                                      </p:to>
                                    </p:set>
                                    <p:anim calcmode="lin" valueType="num">
                                      <p:cBhvr additive="base">
                                        <p:cTn id="31" dur="500" fill="hold"/>
                                        <p:tgtEl>
                                          <p:spTgt spid="45"/>
                                        </p:tgtEl>
                                        <p:attrNameLst>
                                          <p:attrName>ppt_x</p:attrName>
                                        </p:attrNameLst>
                                      </p:cBhvr>
                                      <p:tavLst>
                                        <p:tav tm="0">
                                          <p:val>
                                            <p:strVal val="#ppt_x"/>
                                          </p:val>
                                        </p:tav>
                                        <p:tav tm="100000">
                                          <p:val>
                                            <p:strVal val="#ppt_x"/>
                                          </p:val>
                                        </p:tav>
                                      </p:tavLst>
                                    </p:anim>
                                    <p:anim calcmode="lin" valueType="num">
                                      <p:cBhvr additive="base">
                                        <p:cTn id="32"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6"/>
                                        </p:tgtEl>
                                        <p:attrNameLst>
                                          <p:attrName>style.visibility</p:attrName>
                                        </p:attrNameLst>
                                      </p:cBhvr>
                                      <p:to>
                                        <p:strVal val="visible"/>
                                      </p:to>
                                    </p:set>
                                    <p:anim calcmode="lin" valueType="num">
                                      <p:cBhvr additive="base">
                                        <p:cTn id="37" dur="500" fill="hold"/>
                                        <p:tgtEl>
                                          <p:spTgt spid="46"/>
                                        </p:tgtEl>
                                        <p:attrNameLst>
                                          <p:attrName>ppt_x</p:attrName>
                                        </p:attrNameLst>
                                      </p:cBhvr>
                                      <p:tavLst>
                                        <p:tav tm="0">
                                          <p:val>
                                            <p:strVal val="#ppt_x"/>
                                          </p:val>
                                        </p:tav>
                                        <p:tav tm="100000">
                                          <p:val>
                                            <p:strVal val="#ppt_x"/>
                                          </p:val>
                                        </p:tav>
                                      </p:tavLst>
                                    </p:anim>
                                    <p:anim calcmode="lin" valueType="num">
                                      <p:cBhvr additive="base">
                                        <p:cTn id="38"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7"/>
                                        </p:tgtEl>
                                        <p:attrNameLst>
                                          <p:attrName>style.visibility</p:attrName>
                                        </p:attrNameLst>
                                      </p:cBhvr>
                                      <p:to>
                                        <p:strVal val="visible"/>
                                      </p:to>
                                    </p:set>
                                    <p:anim calcmode="lin" valueType="num">
                                      <p:cBhvr additive="base">
                                        <p:cTn id="43" dur="500" fill="hold"/>
                                        <p:tgtEl>
                                          <p:spTgt spid="47"/>
                                        </p:tgtEl>
                                        <p:attrNameLst>
                                          <p:attrName>ppt_x</p:attrName>
                                        </p:attrNameLst>
                                      </p:cBhvr>
                                      <p:tavLst>
                                        <p:tav tm="0">
                                          <p:val>
                                            <p:strVal val="#ppt_x"/>
                                          </p:val>
                                        </p:tav>
                                        <p:tav tm="100000">
                                          <p:val>
                                            <p:strVal val="#ppt_x"/>
                                          </p:val>
                                        </p:tav>
                                      </p:tavLst>
                                    </p:anim>
                                    <p:anim calcmode="lin" valueType="num">
                                      <p:cBhvr additive="base">
                                        <p:cTn id="44"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0"/>
                                        </p:tgtEl>
                                        <p:attrNameLst>
                                          <p:attrName>style.visibility</p:attrName>
                                        </p:attrNameLst>
                                      </p:cBhvr>
                                      <p:to>
                                        <p:strVal val="visible"/>
                                      </p:to>
                                    </p:set>
                                    <p:anim calcmode="lin" valueType="num">
                                      <p:cBhvr additive="base">
                                        <p:cTn id="49" dur="500" fill="hold"/>
                                        <p:tgtEl>
                                          <p:spTgt spid="50"/>
                                        </p:tgtEl>
                                        <p:attrNameLst>
                                          <p:attrName>ppt_x</p:attrName>
                                        </p:attrNameLst>
                                      </p:cBhvr>
                                      <p:tavLst>
                                        <p:tav tm="0">
                                          <p:val>
                                            <p:strVal val="#ppt_x"/>
                                          </p:val>
                                        </p:tav>
                                        <p:tav tm="100000">
                                          <p:val>
                                            <p:strVal val="#ppt_x"/>
                                          </p:val>
                                        </p:tav>
                                      </p:tavLst>
                                    </p:anim>
                                    <p:anim calcmode="lin" valueType="num">
                                      <p:cBhvr additive="base">
                                        <p:cTn id="50" dur="500" fill="hold"/>
                                        <p:tgtEl>
                                          <p:spTgt spid="50"/>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1"/>
                                        </p:tgtEl>
                                        <p:attrNameLst>
                                          <p:attrName>style.visibility</p:attrName>
                                        </p:attrNameLst>
                                      </p:cBhvr>
                                      <p:to>
                                        <p:strVal val="visible"/>
                                      </p:to>
                                    </p:set>
                                    <p:anim calcmode="lin" valueType="num">
                                      <p:cBhvr additive="base">
                                        <p:cTn id="55" dur="500" fill="hold"/>
                                        <p:tgtEl>
                                          <p:spTgt spid="51"/>
                                        </p:tgtEl>
                                        <p:attrNameLst>
                                          <p:attrName>ppt_x</p:attrName>
                                        </p:attrNameLst>
                                      </p:cBhvr>
                                      <p:tavLst>
                                        <p:tav tm="0">
                                          <p:val>
                                            <p:strVal val="#ppt_x"/>
                                          </p:val>
                                        </p:tav>
                                        <p:tav tm="100000">
                                          <p:val>
                                            <p:strVal val="#ppt_x"/>
                                          </p:val>
                                        </p:tav>
                                      </p:tavLst>
                                    </p:anim>
                                    <p:anim calcmode="lin" valueType="num">
                                      <p:cBhvr additive="base">
                                        <p:cTn id="56" dur="500" fill="hold"/>
                                        <p:tgtEl>
                                          <p:spTgt spid="5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nodeType="clickEffect">
                                  <p:stCondLst>
                                    <p:cond delay="0"/>
                                  </p:stCondLst>
                                  <p:childTnLst>
                                    <p:set>
                                      <p:cBhvr>
                                        <p:cTn id="60" dur="1" fill="hold">
                                          <p:stCondLst>
                                            <p:cond delay="0"/>
                                          </p:stCondLst>
                                        </p:cTn>
                                        <p:tgtEl>
                                          <p:spTgt spid="25"/>
                                        </p:tgtEl>
                                        <p:attrNameLst>
                                          <p:attrName>style.visibility</p:attrName>
                                        </p:attrNameLst>
                                      </p:cBhvr>
                                      <p:to>
                                        <p:strVal val="visible"/>
                                      </p:to>
                                    </p:set>
                                    <p:animEffect transition="in" filter="barn(inVertical)">
                                      <p:cBhvr>
                                        <p:cTn id="61" dur="500"/>
                                        <p:tgtEl>
                                          <p:spTgt spid="25"/>
                                        </p:tgtEl>
                                      </p:cBhvr>
                                    </p:animEffect>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29"/>
                                        </p:tgtEl>
                                        <p:attrNameLst>
                                          <p:attrName>style.visibility</p:attrName>
                                        </p:attrNameLst>
                                      </p:cBhvr>
                                      <p:to>
                                        <p:strVal val="visible"/>
                                      </p:to>
                                    </p:set>
                                    <p:anim calcmode="lin" valueType="num">
                                      <p:cBhvr additive="base">
                                        <p:cTn id="66" dur="500" fill="hold"/>
                                        <p:tgtEl>
                                          <p:spTgt spid="29"/>
                                        </p:tgtEl>
                                        <p:attrNameLst>
                                          <p:attrName>ppt_x</p:attrName>
                                        </p:attrNameLst>
                                      </p:cBhvr>
                                      <p:tavLst>
                                        <p:tav tm="0">
                                          <p:val>
                                            <p:strVal val="#ppt_x"/>
                                          </p:val>
                                        </p:tav>
                                        <p:tav tm="100000">
                                          <p:val>
                                            <p:strVal val="#ppt_x"/>
                                          </p:val>
                                        </p:tav>
                                      </p:tavLst>
                                    </p:anim>
                                    <p:anim calcmode="lin" valueType="num">
                                      <p:cBhvr additive="base">
                                        <p:cTn id="67"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grpId="0" nodeType="clickEffect">
                                  <p:stCondLst>
                                    <p:cond delay="0"/>
                                  </p:stCondLst>
                                  <p:childTnLst>
                                    <p:set>
                                      <p:cBhvr>
                                        <p:cTn id="71" dur="1" fill="hold">
                                          <p:stCondLst>
                                            <p:cond delay="0"/>
                                          </p:stCondLst>
                                        </p:cTn>
                                        <p:tgtEl>
                                          <p:spTgt spid="52"/>
                                        </p:tgtEl>
                                        <p:attrNameLst>
                                          <p:attrName>style.visibility</p:attrName>
                                        </p:attrNameLst>
                                      </p:cBhvr>
                                      <p:to>
                                        <p:strVal val="visible"/>
                                      </p:to>
                                    </p:set>
                                    <p:anim calcmode="lin" valueType="num">
                                      <p:cBhvr additive="base">
                                        <p:cTn id="72" dur="500" fill="hold"/>
                                        <p:tgtEl>
                                          <p:spTgt spid="52"/>
                                        </p:tgtEl>
                                        <p:attrNameLst>
                                          <p:attrName>ppt_x</p:attrName>
                                        </p:attrNameLst>
                                      </p:cBhvr>
                                      <p:tavLst>
                                        <p:tav tm="0">
                                          <p:val>
                                            <p:strVal val="#ppt_x"/>
                                          </p:val>
                                        </p:tav>
                                        <p:tav tm="100000">
                                          <p:val>
                                            <p:strVal val="#ppt_x"/>
                                          </p:val>
                                        </p:tav>
                                      </p:tavLst>
                                    </p:anim>
                                    <p:anim calcmode="lin" valueType="num">
                                      <p:cBhvr additive="base">
                                        <p:cTn id="73" dur="500" fill="hold"/>
                                        <p:tgtEl>
                                          <p:spTgt spid="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40" grpId="0"/>
      <p:bldP spid="41" grpId="0"/>
      <p:bldP spid="45" grpId="0"/>
      <p:bldP spid="46" grpId="0"/>
      <p:bldP spid="47" grpId="0"/>
      <p:bldP spid="50" grpId="0"/>
      <p:bldP spid="51" grpId="0"/>
      <p:bldP spid="5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7924800" cy="868362"/>
          </a:xfrm>
        </p:spPr>
        <p:txBody>
          <a:bodyPr>
            <a:normAutofit/>
          </a:bodyPr>
          <a:lstStyle/>
          <a:p>
            <a:pPr marL="746125" indent="-746125" algn="l"/>
            <a:r>
              <a:rPr lang="en-US" sz="3200" dirty="0" smtClean="0"/>
              <a:t>23</a:t>
            </a:r>
            <a:endParaRPr lang="en-US" sz="32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 name="Object 24"/>
          <p:cNvGraphicFramePr>
            <a:graphicFrameLocks noChangeAspect="1"/>
          </p:cNvGraphicFramePr>
          <p:nvPr>
            <p:extLst>
              <p:ext uri="{D42A27DB-BD31-4B8C-83A1-F6EECF244321}">
                <p14:modId xmlns:p14="http://schemas.microsoft.com/office/powerpoint/2010/main" val="4196651823"/>
              </p:ext>
            </p:extLst>
          </p:nvPr>
        </p:nvGraphicFramePr>
        <p:xfrm>
          <a:off x="5954713" y="1485900"/>
          <a:ext cx="2274887" cy="1181100"/>
        </p:xfrm>
        <a:graphic>
          <a:graphicData uri="http://schemas.openxmlformats.org/presentationml/2006/ole">
            <mc:AlternateContent xmlns:mc="http://schemas.openxmlformats.org/markup-compatibility/2006">
              <mc:Choice xmlns:v="urn:schemas-microsoft-com:vml" Requires="v">
                <p:oleObj spid="_x0000_s21552" name="Equation" r:id="rId3" imgW="761760" imgH="393480" progId="Equation.DSMT4">
                  <p:embed/>
                </p:oleObj>
              </mc:Choice>
              <mc:Fallback>
                <p:oleObj name="Equation" r:id="rId3" imgW="761760" imgH="393480" progId="Equation.DSMT4">
                  <p:embed/>
                  <p:pic>
                    <p:nvPicPr>
                      <p:cNvPr id="0" name=""/>
                      <p:cNvPicPr>
                        <a:picLocks noChangeAspect="1" noChangeArrowheads="1"/>
                      </p:cNvPicPr>
                      <p:nvPr/>
                    </p:nvPicPr>
                    <p:blipFill>
                      <a:blip r:embed="rId4"/>
                      <a:srcRect/>
                      <a:stretch>
                        <a:fillRect/>
                      </a:stretch>
                    </p:blipFill>
                    <p:spPr bwMode="auto">
                      <a:xfrm>
                        <a:off x="5954713" y="1485900"/>
                        <a:ext cx="2274887"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 name="TextBox 28"/>
          <p:cNvSpPr txBox="1"/>
          <p:nvPr/>
        </p:nvSpPr>
        <p:spPr>
          <a:xfrm>
            <a:off x="4885704" y="2570498"/>
            <a:ext cx="3201517" cy="707886"/>
          </a:xfrm>
          <a:prstGeom prst="rect">
            <a:avLst/>
          </a:prstGeom>
          <a:noFill/>
        </p:spPr>
        <p:txBody>
          <a:bodyPr wrap="none" rtlCol="0">
            <a:spAutoFit/>
          </a:bodyPr>
          <a:lstStyle/>
          <a:p>
            <a:r>
              <a:rPr lang="en-US" sz="4000" dirty="0" smtClean="0"/>
              <a:t>2(35+</a:t>
            </a:r>
            <a:r>
              <a:rPr lang="en-US" sz="4000" i="1" dirty="0" smtClean="0">
                <a:latin typeface="Times New Roman" pitchFamily="18" charset="0"/>
                <a:cs typeface="Times New Roman" pitchFamily="18" charset="0"/>
              </a:rPr>
              <a:t>x</a:t>
            </a:r>
            <a:r>
              <a:rPr lang="en-US" sz="4000" dirty="0" smtClean="0">
                <a:latin typeface="Times New Roman" pitchFamily="18" charset="0"/>
                <a:cs typeface="Times New Roman" pitchFamily="18" charset="0"/>
              </a:rPr>
              <a:t>)</a:t>
            </a:r>
            <a:r>
              <a:rPr lang="en-US" sz="4000" i="1" dirty="0" smtClean="0">
                <a:latin typeface="Times New Roman" pitchFamily="18" charset="0"/>
                <a:cs typeface="Times New Roman" pitchFamily="18" charset="0"/>
              </a:rPr>
              <a:t> </a:t>
            </a:r>
            <a:r>
              <a:rPr lang="en-US" sz="4000" dirty="0" smtClean="0"/>
              <a:t>=3X30</a:t>
            </a:r>
            <a:endParaRPr lang="en-US" sz="4000" dirty="0"/>
          </a:p>
        </p:txBody>
      </p:sp>
      <p:grpSp>
        <p:nvGrpSpPr>
          <p:cNvPr id="11" name="Group 5"/>
          <p:cNvGrpSpPr>
            <a:grpSpLocks/>
          </p:cNvGrpSpPr>
          <p:nvPr/>
        </p:nvGrpSpPr>
        <p:grpSpPr bwMode="auto">
          <a:xfrm>
            <a:off x="2231728" y="177706"/>
            <a:ext cx="2653976" cy="2571750"/>
            <a:chOff x="8679" y="4344"/>
            <a:chExt cx="2289" cy="2274"/>
          </a:xfrm>
        </p:grpSpPr>
        <p:grpSp>
          <p:nvGrpSpPr>
            <p:cNvPr id="19" name="Group 6"/>
            <p:cNvGrpSpPr>
              <a:grpSpLocks/>
            </p:cNvGrpSpPr>
            <p:nvPr/>
          </p:nvGrpSpPr>
          <p:grpSpPr bwMode="auto">
            <a:xfrm>
              <a:off x="8679" y="4344"/>
              <a:ext cx="2289" cy="2274"/>
              <a:chOff x="8679" y="4344"/>
              <a:chExt cx="2289" cy="2274"/>
            </a:xfrm>
          </p:grpSpPr>
          <p:sp>
            <p:nvSpPr>
              <p:cNvPr id="20" name="Text Box 7"/>
              <p:cNvSpPr txBox="1">
                <a:spLocks noChangeArrowheads="1"/>
              </p:cNvSpPr>
              <p:nvPr/>
            </p:nvSpPr>
            <p:spPr bwMode="auto">
              <a:xfrm>
                <a:off x="9556" y="4395"/>
                <a:ext cx="479"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5 cm</a:t>
                </a:r>
                <a:endParaRPr kumimoji="0" lang="en-US" sz="5400" b="0" i="0" u="none" strike="noStrike" cap="none" normalizeH="0" baseline="0" smtClean="0">
                  <a:ln>
                    <a:noFill/>
                  </a:ln>
                  <a:solidFill>
                    <a:schemeClr val="tx1"/>
                  </a:solidFill>
                  <a:effectLst/>
                  <a:latin typeface="Arial" pitchFamily="34" charset="0"/>
                  <a:cs typeface="Arial" pitchFamily="34" charset="0"/>
                </a:endParaRPr>
              </a:p>
            </p:txBody>
          </p:sp>
          <p:grpSp>
            <p:nvGrpSpPr>
              <p:cNvPr id="21" name="Group 8"/>
              <p:cNvGrpSpPr>
                <a:grpSpLocks/>
              </p:cNvGrpSpPr>
              <p:nvPr/>
            </p:nvGrpSpPr>
            <p:grpSpPr bwMode="auto">
              <a:xfrm>
                <a:off x="8679" y="4344"/>
                <a:ext cx="1701" cy="2274"/>
                <a:chOff x="8445" y="4398"/>
                <a:chExt cx="1701" cy="2274"/>
              </a:xfrm>
            </p:grpSpPr>
            <p:sp>
              <p:nvSpPr>
                <p:cNvPr id="26" name="Rectangle 9"/>
                <p:cNvSpPr>
                  <a:spLocks noChangeArrowheads="1"/>
                </p:cNvSpPr>
                <p:nvPr/>
              </p:nvSpPr>
              <p:spPr bwMode="auto">
                <a:xfrm>
                  <a:off x="8445" y="4404"/>
                  <a:ext cx="1701" cy="226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5400"/>
                </a:p>
              </p:txBody>
            </p:sp>
            <p:cxnSp>
              <p:nvCxnSpPr>
                <p:cNvPr id="21514" name="AutoShape 10"/>
                <p:cNvCxnSpPr>
                  <a:cxnSpLocks noChangeShapeType="1"/>
                </p:cNvCxnSpPr>
                <p:nvPr/>
              </p:nvCxnSpPr>
              <p:spPr bwMode="auto">
                <a:xfrm>
                  <a:off x="8445" y="5620"/>
                  <a:ext cx="335"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21515" name="AutoShape 11"/>
                <p:cNvCxnSpPr>
                  <a:cxnSpLocks noChangeShapeType="1"/>
                </p:cNvCxnSpPr>
                <p:nvPr/>
              </p:nvCxnSpPr>
              <p:spPr bwMode="auto">
                <a:xfrm>
                  <a:off x="9810" y="5626"/>
                  <a:ext cx="335"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21516" name="AutoShape 12"/>
                <p:cNvCxnSpPr>
                  <a:cxnSpLocks noChangeShapeType="1"/>
                </p:cNvCxnSpPr>
                <p:nvPr/>
              </p:nvCxnSpPr>
              <p:spPr bwMode="auto">
                <a:xfrm rot="-5400000">
                  <a:off x="9109" y="4566"/>
                  <a:ext cx="335"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21517" name="AutoShape 13"/>
                <p:cNvCxnSpPr>
                  <a:cxnSpLocks noChangeShapeType="1"/>
                </p:cNvCxnSpPr>
                <p:nvPr/>
              </p:nvCxnSpPr>
              <p:spPr bwMode="auto">
                <a:xfrm rot="-5400000">
                  <a:off x="8999" y="6382"/>
                  <a:ext cx="567"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grpSp>
          <p:sp>
            <p:nvSpPr>
              <p:cNvPr id="22" name="Text Box 14"/>
              <p:cNvSpPr txBox="1">
                <a:spLocks noChangeArrowheads="1"/>
              </p:cNvSpPr>
              <p:nvPr/>
            </p:nvSpPr>
            <p:spPr bwMode="auto">
              <a:xfrm>
                <a:off x="10084" y="5589"/>
                <a:ext cx="479"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cs typeface="Arial" pitchFamily="34" charset="0"/>
                  </a:rPr>
                  <a:t>5 cm</a:t>
                </a:r>
                <a:endParaRPr kumimoji="0" lang="en-US" sz="5400" b="0" i="0" u="none" strike="noStrike" cap="none" normalizeH="0" baseline="0" dirty="0" smtClean="0">
                  <a:ln>
                    <a:noFill/>
                  </a:ln>
                  <a:solidFill>
                    <a:schemeClr val="tx1"/>
                  </a:solidFill>
                  <a:effectLst/>
                  <a:latin typeface="Arial" pitchFamily="34" charset="0"/>
                  <a:cs typeface="Arial" pitchFamily="34" charset="0"/>
                </a:endParaRPr>
              </a:p>
            </p:txBody>
          </p:sp>
          <p:sp>
            <p:nvSpPr>
              <p:cNvPr id="23" name="Text Box 15"/>
              <p:cNvSpPr txBox="1">
                <a:spLocks noChangeArrowheads="1"/>
              </p:cNvSpPr>
              <p:nvPr/>
            </p:nvSpPr>
            <p:spPr bwMode="auto">
              <a:xfrm>
                <a:off x="8707" y="5553"/>
                <a:ext cx="479"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pitchFamily="34" charset="0"/>
                    <a:cs typeface="Arial" pitchFamily="34" charset="0"/>
                  </a:rPr>
                  <a:t>5 cm</a:t>
                </a:r>
                <a:endParaRPr kumimoji="0" lang="en-US" sz="5400" b="0" i="0" u="none" strike="noStrike" cap="none" normalizeH="0" baseline="0" smtClean="0">
                  <a:ln>
                    <a:noFill/>
                  </a:ln>
                  <a:solidFill>
                    <a:schemeClr val="tx1"/>
                  </a:solidFill>
                  <a:effectLst/>
                  <a:latin typeface="Arial" pitchFamily="34" charset="0"/>
                  <a:cs typeface="Arial" pitchFamily="34" charset="0"/>
                </a:endParaRPr>
              </a:p>
            </p:txBody>
          </p:sp>
          <p:sp>
            <p:nvSpPr>
              <p:cNvPr id="24" name="Text Box 16"/>
              <p:cNvSpPr txBox="1">
                <a:spLocks noChangeArrowheads="1"/>
              </p:cNvSpPr>
              <p:nvPr/>
            </p:nvSpPr>
            <p:spPr bwMode="auto">
              <a:xfrm>
                <a:off x="9579" y="6205"/>
                <a:ext cx="800"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cs typeface="Arial" pitchFamily="34" charset="0"/>
                  </a:rPr>
                  <a:t>x</a:t>
                </a:r>
                <a:r>
                  <a:rPr kumimoji="0" lang="en-US" sz="2000" b="0" i="0" u="none" strike="noStrike" cap="none" normalizeH="0" baseline="0" dirty="0" smtClean="0">
                    <a:ln>
                      <a:noFill/>
                    </a:ln>
                    <a:solidFill>
                      <a:schemeClr val="tx1"/>
                    </a:solidFill>
                    <a:effectLst/>
                    <a:latin typeface="Arial" pitchFamily="34" charset="0"/>
                    <a:cs typeface="Arial" pitchFamily="34" charset="0"/>
                  </a:rPr>
                  <a:t> cm</a:t>
                </a:r>
                <a:endParaRPr kumimoji="0" lang="en-US" sz="5400" b="0" i="0" u="none" strike="noStrike" cap="none" normalizeH="0" baseline="0" dirty="0" smtClean="0">
                  <a:ln>
                    <a:noFill/>
                  </a:ln>
                  <a:solidFill>
                    <a:schemeClr val="tx1"/>
                  </a:solidFill>
                  <a:effectLst/>
                  <a:latin typeface="Arial" pitchFamily="34" charset="0"/>
                  <a:cs typeface="Arial" pitchFamily="34" charset="0"/>
                </a:endParaRPr>
              </a:p>
            </p:txBody>
          </p:sp>
          <p:sp>
            <p:nvSpPr>
              <p:cNvPr id="34" name="Text Box 14"/>
              <p:cNvSpPr txBox="1">
                <a:spLocks noChangeArrowheads="1"/>
              </p:cNvSpPr>
              <p:nvPr/>
            </p:nvSpPr>
            <p:spPr bwMode="auto">
              <a:xfrm>
                <a:off x="10010" y="5024"/>
                <a:ext cx="958"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FF0000"/>
                    </a:solidFill>
                    <a:effectLst/>
                    <a:latin typeface="Arial" pitchFamily="34" charset="0"/>
                    <a:cs typeface="Arial" pitchFamily="34" charset="0"/>
                  </a:rPr>
                  <a:t>30cm</a:t>
                </a:r>
                <a:endParaRPr kumimoji="0" lang="en-US" sz="5400" b="0" i="0" u="none" strike="noStrike" cap="none" normalizeH="0" baseline="0" dirty="0" smtClean="0">
                  <a:ln>
                    <a:noFill/>
                  </a:ln>
                  <a:solidFill>
                    <a:srgbClr val="FF0000"/>
                  </a:solidFill>
                  <a:effectLst/>
                  <a:latin typeface="Arial" pitchFamily="34" charset="0"/>
                  <a:cs typeface="Arial" pitchFamily="34" charset="0"/>
                </a:endParaRPr>
              </a:p>
            </p:txBody>
          </p:sp>
          <p:sp>
            <p:nvSpPr>
              <p:cNvPr id="36" name="Text Box 14"/>
              <p:cNvSpPr txBox="1">
                <a:spLocks noChangeArrowheads="1"/>
              </p:cNvSpPr>
              <p:nvPr/>
            </p:nvSpPr>
            <p:spPr bwMode="auto">
              <a:xfrm>
                <a:off x="9155" y="4745"/>
                <a:ext cx="958"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FF0000"/>
                    </a:solidFill>
                    <a:effectLst/>
                    <a:latin typeface="Arial" pitchFamily="34" charset="0"/>
                    <a:cs typeface="Arial" pitchFamily="34" charset="0"/>
                  </a:rPr>
                  <a:t>20cm</a:t>
                </a:r>
                <a:endParaRPr kumimoji="0" lang="en-US" sz="5400" b="0" i="0" u="none" strike="noStrike" cap="none" normalizeH="0" baseline="0" dirty="0" smtClean="0">
                  <a:ln>
                    <a:noFill/>
                  </a:ln>
                  <a:solidFill>
                    <a:srgbClr val="FF0000"/>
                  </a:solidFill>
                  <a:effectLst/>
                  <a:latin typeface="Arial" pitchFamily="34" charset="0"/>
                  <a:cs typeface="Arial" pitchFamily="34" charset="0"/>
                </a:endParaRPr>
              </a:p>
            </p:txBody>
          </p:sp>
        </p:grpSp>
        <p:pic>
          <p:nvPicPr>
            <p:cNvPr id="21521" name="Picture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73" y="4663"/>
              <a:ext cx="1152" cy="1463"/>
            </a:xfrm>
            <a:prstGeom prst="rect">
              <a:avLst/>
            </a:prstGeom>
            <a:noFill/>
            <a:extLst>
              <a:ext uri="{909E8E84-426E-40DD-AFC4-6F175D3DCCD1}">
                <a14:hiddenFill xmlns:a14="http://schemas.microsoft.com/office/drawing/2010/main">
                  <a:solidFill>
                    <a:srgbClr val="FFFFFF"/>
                  </a:solidFill>
                </a14:hiddenFill>
              </a:ext>
            </a:extLst>
          </p:spPr>
        </p:pic>
      </p:grpSp>
      <p:sp>
        <p:nvSpPr>
          <p:cNvPr id="37" name="TextBox 36"/>
          <p:cNvSpPr txBox="1"/>
          <p:nvPr/>
        </p:nvSpPr>
        <p:spPr>
          <a:xfrm>
            <a:off x="5203984" y="3180098"/>
            <a:ext cx="2348720" cy="707886"/>
          </a:xfrm>
          <a:prstGeom prst="rect">
            <a:avLst/>
          </a:prstGeom>
          <a:noFill/>
        </p:spPr>
        <p:txBody>
          <a:bodyPr wrap="none" rtlCol="0">
            <a:spAutoFit/>
          </a:bodyPr>
          <a:lstStyle/>
          <a:p>
            <a:r>
              <a:rPr lang="en-US" sz="4000" dirty="0" smtClean="0"/>
              <a:t>70+2</a:t>
            </a:r>
            <a:r>
              <a:rPr lang="en-US" sz="4000" i="1" dirty="0" smtClean="0">
                <a:latin typeface="Times New Roman" pitchFamily="18" charset="0"/>
                <a:cs typeface="Times New Roman" pitchFamily="18" charset="0"/>
              </a:rPr>
              <a:t>x </a:t>
            </a:r>
            <a:r>
              <a:rPr lang="en-US" sz="4000" dirty="0" smtClean="0"/>
              <a:t>=90</a:t>
            </a:r>
            <a:endParaRPr lang="en-US" sz="4000" dirty="0"/>
          </a:p>
        </p:txBody>
      </p:sp>
      <p:sp>
        <p:nvSpPr>
          <p:cNvPr id="38" name="TextBox 37"/>
          <p:cNvSpPr txBox="1"/>
          <p:nvPr/>
        </p:nvSpPr>
        <p:spPr>
          <a:xfrm>
            <a:off x="6000735" y="3713498"/>
            <a:ext cx="2694969" cy="707886"/>
          </a:xfrm>
          <a:prstGeom prst="rect">
            <a:avLst/>
          </a:prstGeom>
          <a:noFill/>
        </p:spPr>
        <p:txBody>
          <a:bodyPr wrap="none" rtlCol="0">
            <a:spAutoFit/>
          </a:bodyPr>
          <a:lstStyle/>
          <a:p>
            <a:r>
              <a:rPr lang="en-US" sz="4000" dirty="0" smtClean="0"/>
              <a:t>2</a:t>
            </a:r>
            <a:r>
              <a:rPr lang="en-US" sz="4000" i="1" dirty="0" smtClean="0">
                <a:latin typeface="Times New Roman" pitchFamily="18" charset="0"/>
                <a:cs typeface="Times New Roman" pitchFamily="18" charset="0"/>
              </a:rPr>
              <a:t>x </a:t>
            </a:r>
            <a:r>
              <a:rPr lang="en-US" sz="4000" dirty="0" smtClean="0"/>
              <a:t>= 90 – 70</a:t>
            </a:r>
            <a:endParaRPr lang="en-US" sz="4000" dirty="0"/>
          </a:p>
        </p:txBody>
      </p:sp>
      <p:sp>
        <p:nvSpPr>
          <p:cNvPr id="39" name="TextBox 38"/>
          <p:cNvSpPr txBox="1"/>
          <p:nvPr/>
        </p:nvSpPr>
        <p:spPr>
          <a:xfrm>
            <a:off x="5998329" y="4245114"/>
            <a:ext cx="1689886" cy="707886"/>
          </a:xfrm>
          <a:prstGeom prst="rect">
            <a:avLst/>
          </a:prstGeom>
          <a:noFill/>
        </p:spPr>
        <p:txBody>
          <a:bodyPr wrap="none" rtlCol="0">
            <a:spAutoFit/>
          </a:bodyPr>
          <a:lstStyle/>
          <a:p>
            <a:r>
              <a:rPr lang="en-US" sz="4000" dirty="0" smtClean="0"/>
              <a:t>2</a:t>
            </a:r>
            <a:r>
              <a:rPr lang="en-US" sz="4000" i="1" dirty="0" smtClean="0">
                <a:latin typeface="Times New Roman" pitchFamily="18" charset="0"/>
                <a:cs typeface="Times New Roman" pitchFamily="18" charset="0"/>
              </a:rPr>
              <a:t>x </a:t>
            </a:r>
            <a:r>
              <a:rPr lang="en-US" sz="4000" dirty="0" smtClean="0"/>
              <a:t>= 20</a:t>
            </a:r>
            <a:endParaRPr lang="en-US" sz="4000" dirty="0"/>
          </a:p>
        </p:txBody>
      </p:sp>
      <p:sp>
        <p:nvSpPr>
          <p:cNvPr id="40" name="TextBox 39"/>
          <p:cNvSpPr txBox="1"/>
          <p:nvPr/>
        </p:nvSpPr>
        <p:spPr>
          <a:xfrm>
            <a:off x="6266000" y="4800600"/>
            <a:ext cx="1430200" cy="707886"/>
          </a:xfrm>
          <a:prstGeom prst="rect">
            <a:avLst/>
          </a:prstGeom>
          <a:noFill/>
        </p:spPr>
        <p:txBody>
          <a:bodyPr wrap="none" rtlCol="0">
            <a:spAutoFit/>
          </a:bodyPr>
          <a:lstStyle/>
          <a:p>
            <a:r>
              <a:rPr lang="en-US" sz="4000" i="1" dirty="0" smtClean="0">
                <a:latin typeface="Times New Roman" pitchFamily="18" charset="0"/>
                <a:cs typeface="Times New Roman" pitchFamily="18" charset="0"/>
              </a:rPr>
              <a:t>x </a:t>
            </a:r>
            <a:r>
              <a:rPr lang="en-US" sz="4000" dirty="0" smtClean="0"/>
              <a:t>= </a:t>
            </a:r>
            <a:r>
              <a:rPr lang="en-US" sz="4000" dirty="0"/>
              <a:t>1</a:t>
            </a:r>
            <a:r>
              <a:rPr lang="en-US" sz="4000" dirty="0" smtClean="0"/>
              <a:t>0</a:t>
            </a:r>
            <a:endParaRPr lang="en-US" sz="4000" dirty="0"/>
          </a:p>
        </p:txBody>
      </p:sp>
    </p:spTree>
    <p:extLst>
      <p:ext uri="{BB962C8B-B14F-4D97-AF65-F5344CB8AC3E}">
        <p14:creationId xmlns:p14="http://schemas.microsoft.com/office/powerpoint/2010/main" val="1756763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arn(inVertical)">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 calcmode="lin" valueType="num">
                                      <p:cBhvr additive="base">
                                        <p:cTn id="12" dur="500" fill="hold"/>
                                        <p:tgtEl>
                                          <p:spTgt spid="29"/>
                                        </p:tgtEl>
                                        <p:attrNameLst>
                                          <p:attrName>ppt_x</p:attrName>
                                        </p:attrNameLst>
                                      </p:cBhvr>
                                      <p:tavLst>
                                        <p:tav tm="0">
                                          <p:val>
                                            <p:strVal val="#ppt_x"/>
                                          </p:val>
                                        </p:tav>
                                        <p:tav tm="100000">
                                          <p:val>
                                            <p:strVal val="#ppt_x"/>
                                          </p:val>
                                        </p:tav>
                                      </p:tavLst>
                                    </p:anim>
                                    <p:anim calcmode="lin" valueType="num">
                                      <p:cBhvr additive="base">
                                        <p:cTn id="13"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7"/>
                                        </p:tgtEl>
                                        <p:attrNameLst>
                                          <p:attrName>style.visibility</p:attrName>
                                        </p:attrNameLst>
                                      </p:cBhvr>
                                      <p:to>
                                        <p:strVal val="visible"/>
                                      </p:to>
                                    </p:set>
                                    <p:anim calcmode="lin" valueType="num">
                                      <p:cBhvr additive="base">
                                        <p:cTn id="18" dur="500" fill="hold"/>
                                        <p:tgtEl>
                                          <p:spTgt spid="37"/>
                                        </p:tgtEl>
                                        <p:attrNameLst>
                                          <p:attrName>ppt_x</p:attrName>
                                        </p:attrNameLst>
                                      </p:cBhvr>
                                      <p:tavLst>
                                        <p:tav tm="0">
                                          <p:val>
                                            <p:strVal val="#ppt_x"/>
                                          </p:val>
                                        </p:tav>
                                        <p:tav tm="100000">
                                          <p:val>
                                            <p:strVal val="#ppt_x"/>
                                          </p:val>
                                        </p:tav>
                                      </p:tavLst>
                                    </p:anim>
                                    <p:anim calcmode="lin" valueType="num">
                                      <p:cBhvr additive="base">
                                        <p:cTn id="19"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8"/>
                                        </p:tgtEl>
                                        <p:attrNameLst>
                                          <p:attrName>style.visibility</p:attrName>
                                        </p:attrNameLst>
                                      </p:cBhvr>
                                      <p:to>
                                        <p:strVal val="visible"/>
                                      </p:to>
                                    </p:set>
                                    <p:anim calcmode="lin" valueType="num">
                                      <p:cBhvr additive="base">
                                        <p:cTn id="24" dur="500" fill="hold"/>
                                        <p:tgtEl>
                                          <p:spTgt spid="38"/>
                                        </p:tgtEl>
                                        <p:attrNameLst>
                                          <p:attrName>ppt_x</p:attrName>
                                        </p:attrNameLst>
                                      </p:cBhvr>
                                      <p:tavLst>
                                        <p:tav tm="0">
                                          <p:val>
                                            <p:strVal val="#ppt_x"/>
                                          </p:val>
                                        </p:tav>
                                        <p:tav tm="100000">
                                          <p:val>
                                            <p:strVal val="#ppt_x"/>
                                          </p:val>
                                        </p:tav>
                                      </p:tavLst>
                                    </p:anim>
                                    <p:anim calcmode="lin" valueType="num">
                                      <p:cBhvr additive="base">
                                        <p:cTn id="25"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9"/>
                                        </p:tgtEl>
                                        <p:attrNameLst>
                                          <p:attrName>style.visibility</p:attrName>
                                        </p:attrNameLst>
                                      </p:cBhvr>
                                      <p:to>
                                        <p:strVal val="visible"/>
                                      </p:to>
                                    </p:set>
                                    <p:anim calcmode="lin" valueType="num">
                                      <p:cBhvr additive="base">
                                        <p:cTn id="30" dur="500" fill="hold"/>
                                        <p:tgtEl>
                                          <p:spTgt spid="39"/>
                                        </p:tgtEl>
                                        <p:attrNameLst>
                                          <p:attrName>ppt_x</p:attrName>
                                        </p:attrNameLst>
                                      </p:cBhvr>
                                      <p:tavLst>
                                        <p:tav tm="0">
                                          <p:val>
                                            <p:strVal val="#ppt_x"/>
                                          </p:val>
                                        </p:tav>
                                        <p:tav tm="100000">
                                          <p:val>
                                            <p:strVal val="#ppt_x"/>
                                          </p:val>
                                        </p:tav>
                                      </p:tavLst>
                                    </p:anim>
                                    <p:anim calcmode="lin" valueType="num">
                                      <p:cBhvr additive="base">
                                        <p:cTn id="31"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40"/>
                                        </p:tgtEl>
                                        <p:attrNameLst>
                                          <p:attrName>style.visibility</p:attrName>
                                        </p:attrNameLst>
                                      </p:cBhvr>
                                      <p:to>
                                        <p:strVal val="visible"/>
                                      </p:to>
                                    </p:set>
                                    <p:anim calcmode="lin" valueType="num">
                                      <p:cBhvr additive="base">
                                        <p:cTn id="36" dur="500" fill="hold"/>
                                        <p:tgtEl>
                                          <p:spTgt spid="40"/>
                                        </p:tgtEl>
                                        <p:attrNameLst>
                                          <p:attrName>ppt_x</p:attrName>
                                        </p:attrNameLst>
                                      </p:cBhvr>
                                      <p:tavLst>
                                        <p:tav tm="0">
                                          <p:val>
                                            <p:strVal val="#ppt_x"/>
                                          </p:val>
                                        </p:tav>
                                        <p:tav tm="100000">
                                          <p:val>
                                            <p:strVal val="#ppt_x"/>
                                          </p:val>
                                        </p:tav>
                                      </p:tavLst>
                                    </p:anim>
                                    <p:anim calcmode="lin" valueType="num">
                                      <p:cBhvr additive="base">
                                        <p:cTn id="37"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7" grpId="0"/>
      <p:bldP spid="38" grpId="0"/>
      <p:bldP spid="39" grpId="0"/>
      <p:bldP spid="4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7924800" cy="868362"/>
          </a:xfrm>
        </p:spPr>
        <p:txBody>
          <a:bodyPr>
            <a:normAutofit/>
          </a:bodyPr>
          <a:lstStyle/>
          <a:p>
            <a:pPr marL="746125" indent="-746125" algn="l"/>
            <a:r>
              <a:rPr lang="en-US" sz="3200" dirty="0" smtClean="0"/>
              <a:t>24.</a:t>
            </a:r>
            <a:endParaRPr lang="en-US" sz="32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9" name="TextBox 28"/>
          <p:cNvSpPr txBox="1"/>
          <p:nvPr/>
        </p:nvSpPr>
        <p:spPr>
          <a:xfrm>
            <a:off x="4914818" y="496669"/>
            <a:ext cx="4000582" cy="646331"/>
          </a:xfrm>
          <a:prstGeom prst="rect">
            <a:avLst/>
          </a:prstGeom>
          <a:noFill/>
        </p:spPr>
        <p:txBody>
          <a:bodyPr wrap="none" rtlCol="0">
            <a:spAutoFit/>
          </a:bodyPr>
          <a:lstStyle/>
          <a:p>
            <a:r>
              <a:rPr lang="en-US" sz="3600" dirty="0" smtClean="0">
                <a:sym typeface="Symbol"/>
              </a:rPr>
              <a:t>ACE</a:t>
            </a:r>
            <a:r>
              <a:rPr lang="en-US" sz="3600" dirty="0" smtClean="0"/>
              <a:t>=</a:t>
            </a:r>
            <a:r>
              <a:rPr lang="en-US" sz="3600" dirty="0" smtClean="0">
                <a:sym typeface="Symbol"/>
              </a:rPr>
              <a:t>DCE (given)</a:t>
            </a:r>
            <a:endParaRPr lang="en-US" sz="3600" dirty="0"/>
          </a:p>
        </p:txBody>
      </p:sp>
      <p:grpSp>
        <p:nvGrpSpPr>
          <p:cNvPr id="3" name="Group 7"/>
          <p:cNvGrpSpPr>
            <a:grpSpLocks/>
          </p:cNvGrpSpPr>
          <p:nvPr/>
        </p:nvGrpSpPr>
        <p:grpSpPr bwMode="auto">
          <a:xfrm>
            <a:off x="2376145" y="193344"/>
            <a:ext cx="2729256" cy="2930857"/>
            <a:chOff x="7869" y="7319"/>
            <a:chExt cx="2602" cy="2577"/>
          </a:xfrm>
        </p:grpSpPr>
        <p:grpSp>
          <p:nvGrpSpPr>
            <p:cNvPr id="6" name="Group 8"/>
            <p:cNvGrpSpPr>
              <a:grpSpLocks/>
            </p:cNvGrpSpPr>
            <p:nvPr/>
          </p:nvGrpSpPr>
          <p:grpSpPr bwMode="auto">
            <a:xfrm>
              <a:off x="7869" y="7319"/>
              <a:ext cx="2602" cy="2577"/>
              <a:chOff x="3158" y="7442"/>
              <a:chExt cx="2602" cy="2577"/>
            </a:xfrm>
          </p:grpSpPr>
          <p:grpSp>
            <p:nvGrpSpPr>
              <p:cNvPr id="11" name="Group 9"/>
              <p:cNvGrpSpPr>
                <a:grpSpLocks/>
              </p:cNvGrpSpPr>
              <p:nvPr/>
            </p:nvGrpSpPr>
            <p:grpSpPr bwMode="auto">
              <a:xfrm>
                <a:off x="3468" y="7630"/>
                <a:ext cx="1985" cy="1984"/>
                <a:chOff x="3468" y="7630"/>
                <a:chExt cx="1985" cy="1984"/>
              </a:xfrm>
            </p:grpSpPr>
            <p:sp>
              <p:nvSpPr>
                <p:cNvPr id="17" name="AutoShape 10"/>
                <p:cNvSpPr>
                  <a:spLocks noChangeArrowheads="1"/>
                </p:cNvSpPr>
                <p:nvPr/>
              </p:nvSpPr>
              <p:spPr bwMode="auto">
                <a:xfrm>
                  <a:off x="3469" y="7630"/>
                  <a:ext cx="1984" cy="1984"/>
                </a:xfrm>
                <a:prstGeom prst="rtTriangle">
                  <a:avLst/>
                </a:prstGeom>
                <a:solidFill>
                  <a:srgbClr val="FFFFFF"/>
                </a:solid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4000"/>
                </a:p>
              </p:txBody>
            </p:sp>
            <p:sp>
              <p:nvSpPr>
                <p:cNvPr id="18" name="Freeform 11"/>
                <p:cNvSpPr>
                  <a:spLocks/>
                </p:cNvSpPr>
                <p:nvPr/>
              </p:nvSpPr>
              <p:spPr bwMode="auto">
                <a:xfrm>
                  <a:off x="3469" y="7630"/>
                  <a:ext cx="1396" cy="1984"/>
                </a:xfrm>
                <a:custGeom>
                  <a:avLst/>
                  <a:gdLst>
                    <a:gd name="T0" fmla="*/ 0 w 1396"/>
                    <a:gd name="T1" fmla="*/ 0 h 1984"/>
                    <a:gd name="T2" fmla="*/ 832 w 1396"/>
                    <a:gd name="T3" fmla="*/ 1984 h 1984"/>
                    <a:gd name="T4" fmla="*/ 1396 w 1396"/>
                    <a:gd name="T5" fmla="*/ 1389 h 1984"/>
                    <a:gd name="T6" fmla="*/ 1284 w 1396"/>
                    <a:gd name="T7" fmla="*/ 1280 h 1984"/>
                    <a:gd name="T8" fmla="*/ 1188 w 1396"/>
                    <a:gd name="T9" fmla="*/ 1380 h 1984"/>
                    <a:gd name="T10" fmla="*/ 1298 w 1396"/>
                    <a:gd name="T11" fmla="*/ 1490 h 1984"/>
                  </a:gdLst>
                  <a:ahLst/>
                  <a:cxnLst>
                    <a:cxn ang="0">
                      <a:pos x="T0" y="T1"/>
                    </a:cxn>
                    <a:cxn ang="0">
                      <a:pos x="T2" y="T3"/>
                    </a:cxn>
                    <a:cxn ang="0">
                      <a:pos x="T4" y="T5"/>
                    </a:cxn>
                    <a:cxn ang="0">
                      <a:pos x="T6" y="T7"/>
                    </a:cxn>
                    <a:cxn ang="0">
                      <a:pos x="T8" y="T9"/>
                    </a:cxn>
                    <a:cxn ang="0">
                      <a:pos x="T10" y="T11"/>
                    </a:cxn>
                  </a:cxnLst>
                  <a:rect l="0" t="0" r="r" b="b"/>
                  <a:pathLst>
                    <a:path w="1396" h="1984">
                      <a:moveTo>
                        <a:pt x="0" y="0"/>
                      </a:moveTo>
                      <a:lnTo>
                        <a:pt x="832" y="1984"/>
                      </a:lnTo>
                      <a:lnTo>
                        <a:pt x="1396" y="1389"/>
                      </a:lnTo>
                      <a:lnTo>
                        <a:pt x="1284" y="1280"/>
                      </a:lnTo>
                      <a:lnTo>
                        <a:pt x="1188" y="1380"/>
                      </a:lnTo>
                      <a:lnTo>
                        <a:pt x="1298" y="1490"/>
                      </a:lnTo>
                    </a:path>
                  </a:pathLst>
                </a:custGeom>
                <a:noFill/>
                <a:ln w="2857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00"/>
                </a:p>
              </p:txBody>
            </p:sp>
            <p:sp>
              <p:nvSpPr>
                <p:cNvPr id="19" name="Rectangle 12"/>
                <p:cNvSpPr>
                  <a:spLocks noChangeArrowheads="1"/>
                </p:cNvSpPr>
                <p:nvPr/>
              </p:nvSpPr>
              <p:spPr bwMode="auto">
                <a:xfrm>
                  <a:off x="3468" y="9472"/>
                  <a:ext cx="142" cy="142"/>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00"/>
                </a:p>
              </p:txBody>
            </p:sp>
          </p:grpSp>
          <p:sp>
            <p:nvSpPr>
              <p:cNvPr id="12" name="Text Box 13"/>
              <p:cNvSpPr txBox="1">
                <a:spLocks noChangeArrowheads="1"/>
              </p:cNvSpPr>
              <p:nvPr/>
            </p:nvSpPr>
            <p:spPr bwMode="auto">
              <a:xfrm>
                <a:off x="3450" y="9644"/>
                <a:ext cx="360"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cs typeface="Arial" pitchFamily="34" charset="0"/>
                  </a:rPr>
                  <a:t>A</a:t>
                </a:r>
                <a:endParaRPr kumimoji="0" lang="en-US" sz="4000" b="0" i="0" u="none" strike="noStrike" cap="none" normalizeH="0" baseline="0" smtClean="0">
                  <a:ln>
                    <a:noFill/>
                  </a:ln>
                  <a:solidFill>
                    <a:schemeClr val="tx1"/>
                  </a:solidFill>
                  <a:effectLst/>
                  <a:latin typeface="Arial" pitchFamily="34" charset="0"/>
                  <a:cs typeface="Arial" pitchFamily="34" charset="0"/>
                </a:endParaRPr>
              </a:p>
            </p:txBody>
          </p:sp>
          <p:sp>
            <p:nvSpPr>
              <p:cNvPr id="13" name="Text Box 14"/>
              <p:cNvSpPr txBox="1">
                <a:spLocks noChangeArrowheads="1"/>
              </p:cNvSpPr>
              <p:nvPr/>
            </p:nvSpPr>
            <p:spPr bwMode="auto">
              <a:xfrm>
                <a:off x="5400" y="9644"/>
                <a:ext cx="360"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cs typeface="Arial" pitchFamily="34" charset="0"/>
                  </a:rPr>
                  <a:t>B</a:t>
                </a:r>
                <a:endParaRPr kumimoji="0" lang="en-US" sz="4000" b="0" i="0" u="none" strike="noStrike" cap="none" normalizeH="0" baseline="0" smtClean="0">
                  <a:ln>
                    <a:noFill/>
                  </a:ln>
                  <a:solidFill>
                    <a:schemeClr val="tx1"/>
                  </a:solidFill>
                  <a:effectLst/>
                  <a:latin typeface="Arial" pitchFamily="34" charset="0"/>
                  <a:cs typeface="Arial" pitchFamily="34" charset="0"/>
                </a:endParaRPr>
              </a:p>
            </p:txBody>
          </p:sp>
          <p:sp>
            <p:nvSpPr>
              <p:cNvPr id="14" name="Text Box 15"/>
              <p:cNvSpPr txBox="1">
                <a:spLocks noChangeArrowheads="1"/>
              </p:cNvSpPr>
              <p:nvPr/>
            </p:nvSpPr>
            <p:spPr bwMode="auto">
              <a:xfrm>
                <a:off x="3158" y="7442"/>
                <a:ext cx="360"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cs typeface="Arial" pitchFamily="34" charset="0"/>
                  </a:rPr>
                  <a:t>C</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15" name="Text Box 16"/>
              <p:cNvSpPr txBox="1">
                <a:spLocks noChangeArrowheads="1"/>
              </p:cNvSpPr>
              <p:nvPr/>
            </p:nvSpPr>
            <p:spPr bwMode="auto">
              <a:xfrm>
                <a:off x="4890" y="8764"/>
                <a:ext cx="360"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cs typeface="Arial" pitchFamily="34" charset="0"/>
                  </a:rPr>
                  <a:t>D</a:t>
                </a:r>
                <a:endParaRPr kumimoji="0" lang="en-US" sz="4000" b="0" i="0" u="none" strike="noStrike" cap="none" normalizeH="0" baseline="0" smtClean="0">
                  <a:ln>
                    <a:noFill/>
                  </a:ln>
                  <a:solidFill>
                    <a:schemeClr val="tx1"/>
                  </a:solidFill>
                  <a:effectLst/>
                  <a:latin typeface="Arial" pitchFamily="34" charset="0"/>
                  <a:cs typeface="Arial" pitchFamily="34" charset="0"/>
                </a:endParaRPr>
              </a:p>
            </p:txBody>
          </p:sp>
          <p:sp>
            <p:nvSpPr>
              <p:cNvPr id="16" name="Text Box 17"/>
              <p:cNvSpPr txBox="1">
                <a:spLocks noChangeArrowheads="1"/>
              </p:cNvSpPr>
              <p:nvPr/>
            </p:nvSpPr>
            <p:spPr bwMode="auto">
              <a:xfrm>
                <a:off x="4240" y="9604"/>
                <a:ext cx="360"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cs typeface="Arial" pitchFamily="34" charset="0"/>
                  </a:rPr>
                  <a:t>E</a:t>
                </a:r>
                <a:endParaRPr kumimoji="0" lang="en-US" sz="4000" b="0" i="0" u="none" strike="noStrike" cap="none" normalizeH="0" baseline="0" smtClean="0">
                  <a:ln>
                    <a:noFill/>
                  </a:ln>
                  <a:solidFill>
                    <a:schemeClr val="tx1"/>
                  </a:solidFill>
                  <a:effectLst/>
                  <a:latin typeface="Arial" pitchFamily="34" charset="0"/>
                  <a:cs typeface="Arial" pitchFamily="34" charset="0"/>
                </a:endParaRPr>
              </a:p>
            </p:txBody>
          </p:sp>
        </p:grpSp>
        <p:sp>
          <p:nvSpPr>
            <p:cNvPr id="8" name="Oval 18"/>
            <p:cNvSpPr>
              <a:spLocks noChangeArrowheads="1"/>
            </p:cNvSpPr>
            <p:nvPr/>
          </p:nvSpPr>
          <p:spPr bwMode="auto">
            <a:xfrm>
              <a:off x="8227" y="7848"/>
              <a:ext cx="57" cy="57"/>
            </a:xfrm>
            <a:prstGeom prst="ellipse">
              <a:avLst/>
            </a:prstGeom>
            <a:solidFill>
              <a:srgbClr val="FFFFFF"/>
            </a:solid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4000"/>
            </a:p>
          </p:txBody>
        </p:sp>
        <p:sp>
          <p:nvSpPr>
            <p:cNvPr id="10" name="Oval 19"/>
            <p:cNvSpPr>
              <a:spLocks noChangeArrowheads="1"/>
            </p:cNvSpPr>
            <p:nvPr/>
          </p:nvSpPr>
          <p:spPr bwMode="auto">
            <a:xfrm>
              <a:off x="8367" y="7808"/>
              <a:ext cx="57" cy="57"/>
            </a:xfrm>
            <a:prstGeom prst="ellipse">
              <a:avLst/>
            </a:prstGeom>
            <a:solidFill>
              <a:srgbClr val="FFFFFF"/>
            </a:solid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4000"/>
            </a:p>
          </p:txBody>
        </p:sp>
      </p:grpSp>
      <p:sp>
        <p:nvSpPr>
          <p:cNvPr id="22" name="TextBox 21"/>
          <p:cNvSpPr txBox="1"/>
          <p:nvPr/>
        </p:nvSpPr>
        <p:spPr>
          <a:xfrm>
            <a:off x="5105401" y="1342930"/>
            <a:ext cx="4038599" cy="646331"/>
          </a:xfrm>
          <a:prstGeom prst="rect">
            <a:avLst/>
          </a:prstGeom>
          <a:noFill/>
        </p:spPr>
        <p:txBody>
          <a:bodyPr wrap="square" rtlCol="0">
            <a:spAutoFit/>
          </a:bodyPr>
          <a:lstStyle/>
          <a:p>
            <a:r>
              <a:rPr lang="en-US" sz="3600" dirty="0" smtClean="0">
                <a:sym typeface="Symbol"/>
              </a:rPr>
              <a:t>CE</a:t>
            </a:r>
            <a:r>
              <a:rPr lang="en-US" sz="3600" dirty="0" smtClean="0"/>
              <a:t>=</a:t>
            </a:r>
            <a:r>
              <a:rPr lang="en-US" sz="3600" dirty="0" smtClean="0">
                <a:sym typeface="Symbol"/>
              </a:rPr>
              <a:t>CE (coincident)</a:t>
            </a:r>
            <a:endParaRPr lang="en-US" sz="3600" dirty="0"/>
          </a:p>
        </p:txBody>
      </p:sp>
      <p:sp>
        <p:nvSpPr>
          <p:cNvPr id="23" name="TextBox 22"/>
          <p:cNvSpPr txBox="1"/>
          <p:nvPr/>
        </p:nvSpPr>
        <p:spPr>
          <a:xfrm>
            <a:off x="5105401" y="1974847"/>
            <a:ext cx="3891450" cy="646331"/>
          </a:xfrm>
          <a:prstGeom prst="rect">
            <a:avLst/>
          </a:prstGeom>
          <a:noFill/>
        </p:spPr>
        <p:txBody>
          <a:bodyPr wrap="none" rtlCol="0">
            <a:spAutoFit/>
          </a:bodyPr>
          <a:lstStyle/>
          <a:p>
            <a:r>
              <a:rPr lang="en-US" sz="3600" dirty="0" smtClean="0">
                <a:sym typeface="Symbol"/>
              </a:rPr>
              <a:t>EAC</a:t>
            </a:r>
            <a:r>
              <a:rPr lang="en-US" sz="3600" dirty="0" smtClean="0"/>
              <a:t>=</a:t>
            </a:r>
            <a:r>
              <a:rPr lang="en-US" sz="3600" dirty="0" smtClean="0">
                <a:sym typeface="Symbol"/>
              </a:rPr>
              <a:t>EDC(given)</a:t>
            </a:r>
            <a:endParaRPr lang="en-US" sz="3600" dirty="0"/>
          </a:p>
        </p:txBody>
      </p:sp>
      <p:sp>
        <p:nvSpPr>
          <p:cNvPr id="24" name="TextBox 23"/>
          <p:cNvSpPr txBox="1"/>
          <p:nvPr/>
        </p:nvSpPr>
        <p:spPr>
          <a:xfrm>
            <a:off x="2435930" y="3505200"/>
            <a:ext cx="3399200" cy="646331"/>
          </a:xfrm>
          <a:prstGeom prst="rect">
            <a:avLst/>
          </a:prstGeom>
          <a:noFill/>
        </p:spPr>
        <p:txBody>
          <a:bodyPr wrap="none" rtlCol="0">
            <a:spAutoFit/>
          </a:bodyPr>
          <a:lstStyle/>
          <a:p>
            <a:r>
              <a:rPr lang="en-US" sz="3600" dirty="0" smtClean="0">
                <a:sym typeface="Symbol"/>
              </a:rPr>
              <a:t>EAC  EDC(A,S,A)</a:t>
            </a:r>
            <a:endParaRPr lang="en-US" sz="3600" dirty="0"/>
          </a:p>
        </p:txBody>
      </p:sp>
    </p:spTree>
    <p:extLst>
      <p:ext uri="{BB962C8B-B14F-4D97-AF65-F5344CB8AC3E}">
        <p14:creationId xmlns:p14="http://schemas.microsoft.com/office/powerpoint/2010/main" val="834926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fill="hold"/>
                                        <p:tgtEl>
                                          <p:spTgt spid="29"/>
                                        </p:tgtEl>
                                        <p:attrNameLst>
                                          <p:attrName>ppt_x</p:attrName>
                                        </p:attrNameLst>
                                      </p:cBhvr>
                                      <p:tavLst>
                                        <p:tav tm="0">
                                          <p:val>
                                            <p:strVal val="#ppt_x"/>
                                          </p:val>
                                        </p:tav>
                                        <p:tav tm="100000">
                                          <p:val>
                                            <p:strVal val="#ppt_x"/>
                                          </p:val>
                                        </p:tav>
                                      </p:tavLst>
                                    </p:anim>
                                    <p:anim calcmode="lin" valueType="num">
                                      <p:cBhvr additive="base">
                                        <p:cTn id="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500" fill="hold"/>
                                        <p:tgtEl>
                                          <p:spTgt spid="22"/>
                                        </p:tgtEl>
                                        <p:attrNameLst>
                                          <p:attrName>ppt_x</p:attrName>
                                        </p:attrNameLst>
                                      </p:cBhvr>
                                      <p:tavLst>
                                        <p:tav tm="0">
                                          <p:val>
                                            <p:strVal val="#ppt_x"/>
                                          </p:val>
                                        </p:tav>
                                        <p:tav tm="100000">
                                          <p:val>
                                            <p:strVal val="#ppt_x"/>
                                          </p:val>
                                        </p:tav>
                                      </p:tavLst>
                                    </p:anim>
                                    <p:anim calcmode="lin" valueType="num">
                                      <p:cBhvr additive="base">
                                        <p:cTn id="1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anim calcmode="lin" valueType="num">
                                      <p:cBhvr additive="base">
                                        <p:cTn id="19" dur="500" fill="hold"/>
                                        <p:tgtEl>
                                          <p:spTgt spid="23"/>
                                        </p:tgtEl>
                                        <p:attrNameLst>
                                          <p:attrName>ppt_x</p:attrName>
                                        </p:attrNameLst>
                                      </p:cBhvr>
                                      <p:tavLst>
                                        <p:tav tm="0">
                                          <p:val>
                                            <p:strVal val="#ppt_x"/>
                                          </p:val>
                                        </p:tav>
                                        <p:tav tm="100000">
                                          <p:val>
                                            <p:strVal val="#ppt_x"/>
                                          </p:val>
                                        </p:tav>
                                      </p:tavLst>
                                    </p:anim>
                                    <p:anim calcmode="lin" valueType="num">
                                      <p:cBhvr additive="base">
                                        <p:cTn id="2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additive="base">
                                        <p:cTn id="25" dur="500" fill="hold"/>
                                        <p:tgtEl>
                                          <p:spTgt spid="24"/>
                                        </p:tgtEl>
                                        <p:attrNameLst>
                                          <p:attrName>ppt_x</p:attrName>
                                        </p:attrNameLst>
                                      </p:cBhvr>
                                      <p:tavLst>
                                        <p:tav tm="0">
                                          <p:val>
                                            <p:strVal val="#ppt_x"/>
                                          </p:val>
                                        </p:tav>
                                        <p:tav tm="100000">
                                          <p:val>
                                            <p:strVal val="#ppt_x"/>
                                          </p:val>
                                        </p:tav>
                                      </p:tavLst>
                                    </p:anim>
                                    <p:anim calcmode="lin" valueType="num">
                                      <p:cBhvr additive="base">
                                        <p:cTn id="2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22" grpId="0"/>
      <p:bldP spid="23" grpId="0"/>
      <p:bldP spid="2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7924800" cy="868362"/>
          </a:xfrm>
        </p:spPr>
        <p:txBody>
          <a:bodyPr>
            <a:normAutofit/>
          </a:bodyPr>
          <a:lstStyle/>
          <a:p>
            <a:pPr marL="746125" indent="-746125" algn="l"/>
            <a:r>
              <a:rPr lang="en-US" sz="3200" dirty="0" smtClean="0"/>
              <a:t>25.</a:t>
            </a:r>
            <a:endParaRPr lang="en-US" sz="32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 name="Object 24"/>
          <p:cNvGraphicFramePr>
            <a:graphicFrameLocks noChangeAspect="1"/>
          </p:cNvGraphicFramePr>
          <p:nvPr>
            <p:extLst>
              <p:ext uri="{D42A27DB-BD31-4B8C-83A1-F6EECF244321}">
                <p14:modId xmlns:p14="http://schemas.microsoft.com/office/powerpoint/2010/main" val="1630191452"/>
              </p:ext>
            </p:extLst>
          </p:nvPr>
        </p:nvGraphicFramePr>
        <p:xfrm>
          <a:off x="1555750" y="4414838"/>
          <a:ext cx="2995613" cy="533400"/>
        </p:xfrm>
        <a:graphic>
          <a:graphicData uri="http://schemas.openxmlformats.org/presentationml/2006/ole">
            <mc:AlternateContent xmlns:mc="http://schemas.openxmlformats.org/markup-compatibility/2006">
              <mc:Choice xmlns:v="urn:schemas-microsoft-com:vml" Requires="v">
                <p:oleObj spid="_x0000_s23674" name="Equation" r:id="rId3" imgW="1002960" imgH="177480" progId="Equation.DSMT4">
                  <p:embed/>
                </p:oleObj>
              </mc:Choice>
              <mc:Fallback>
                <p:oleObj name="Equation" r:id="rId3" imgW="1002960" imgH="177480" progId="Equation.DSMT4">
                  <p:embed/>
                  <p:pic>
                    <p:nvPicPr>
                      <p:cNvPr id="0" name=""/>
                      <p:cNvPicPr>
                        <a:picLocks noChangeAspect="1" noChangeArrowheads="1"/>
                      </p:cNvPicPr>
                      <p:nvPr/>
                    </p:nvPicPr>
                    <p:blipFill>
                      <a:blip r:embed="rId4"/>
                      <a:srcRect/>
                      <a:stretch>
                        <a:fillRect/>
                      </a:stretch>
                    </p:blipFill>
                    <p:spPr bwMode="auto">
                      <a:xfrm>
                        <a:off x="1555750" y="4414838"/>
                        <a:ext cx="2995613"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 name="TextBox 28"/>
          <p:cNvSpPr txBox="1"/>
          <p:nvPr/>
        </p:nvSpPr>
        <p:spPr>
          <a:xfrm>
            <a:off x="5751123" y="4123115"/>
            <a:ext cx="2057422" cy="707886"/>
          </a:xfrm>
          <a:prstGeom prst="rect">
            <a:avLst/>
          </a:prstGeom>
          <a:noFill/>
        </p:spPr>
        <p:txBody>
          <a:bodyPr wrap="square" rtlCol="0">
            <a:spAutoFit/>
          </a:bodyPr>
          <a:lstStyle/>
          <a:p>
            <a:r>
              <a:rPr lang="en-US" sz="4000" dirty="0" smtClean="0"/>
              <a:t>RPQ = 3</a:t>
            </a:r>
            <a:r>
              <a:rPr lang="en-US" sz="4000" i="1" dirty="0" smtClean="0"/>
              <a:t>x</a:t>
            </a:r>
            <a:endParaRPr lang="en-US" sz="4000" i="1" dirty="0"/>
          </a:p>
        </p:txBody>
      </p:sp>
      <p:grpSp>
        <p:nvGrpSpPr>
          <p:cNvPr id="3" name="Group 4"/>
          <p:cNvGrpSpPr>
            <a:grpSpLocks/>
          </p:cNvGrpSpPr>
          <p:nvPr/>
        </p:nvGrpSpPr>
        <p:grpSpPr bwMode="auto">
          <a:xfrm>
            <a:off x="2911474" y="858852"/>
            <a:ext cx="4403725" cy="2476964"/>
            <a:chOff x="4560" y="2459"/>
            <a:chExt cx="4970" cy="2104"/>
          </a:xfrm>
        </p:grpSpPr>
        <p:sp>
          <p:nvSpPr>
            <p:cNvPr id="6" name="Line 5"/>
            <p:cNvSpPr>
              <a:spLocks noChangeShapeType="1"/>
            </p:cNvSpPr>
            <p:nvPr/>
          </p:nvSpPr>
          <p:spPr bwMode="auto">
            <a:xfrm>
              <a:off x="4800" y="4247"/>
              <a:ext cx="4320" cy="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400"/>
            </a:p>
          </p:txBody>
        </p:sp>
        <p:sp>
          <p:nvSpPr>
            <p:cNvPr id="8" name="Freeform 6"/>
            <p:cNvSpPr>
              <a:spLocks/>
            </p:cNvSpPr>
            <p:nvPr/>
          </p:nvSpPr>
          <p:spPr bwMode="auto">
            <a:xfrm>
              <a:off x="5520" y="2943"/>
              <a:ext cx="3360" cy="1304"/>
            </a:xfrm>
            <a:custGeom>
              <a:avLst/>
              <a:gdLst>
                <a:gd name="T0" fmla="*/ 0 w 3360"/>
                <a:gd name="T1" fmla="*/ 0 h 1304"/>
                <a:gd name="T2" fmla="*/ 960 w 3360"/>
                <a:gd name="T3" fmla="*/ 1304 h 1304"/>
                <a:gd name="T4" fmla="*/ 3360 w 3360"/>
                <a:gd name="T5" fmla="*/ 447 h 1304"/>
              </a:gdLst>
              <a:ahLst/>
              <a:cxnLst>
                <a:cxn ang="0">
                  <a:pos x="T0" y="T1"/>
                </a:cxn>
                <a:cxn ang="0">
                  <a:pos x="T2" y="T3"/>
                </a:cxn>
                <a:cxn ang="0">
                  <a:pos x="T4" y="T5"/>
                </a:cxn>
              </a:cxnLst>
              <a:rect l="0" t="0" r="r" b="b"/>
              <a:pathLst>
                <a:path w="3360" h="1304">
                  <a:moveTo>
                    <a:pt x="0" y="0"/>
                  </a:moveTo>
                  <a:lnTo>
                    <a:pt x="960" y="1304"/>
                  </a:lnTo>
                  <a:lnTo>
                    <a:pt x="3360" y="447"/>
                  </a:lnTo>
                </a:path>
              </a:pathLst>
            </a:cu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400"/>
            </a:p>
          </p:txBody>
        </p:sp>
        <p:sp>
          <p:nvSpPr>
            <p:cNvPr id="10" name="Line 7"/>
            <p:cNvSpPr>
              <a:spLocks noChangeShapeType="1"/>
            </p:cNvSpPr>
            <p:nvPr/>
          </p:nvSpPr>
          <p:spPr bwMode="auto">
            <a:xfrm flipV="1">
              <a:off x="6480" y="2617"/>
              <a:ext cx="0" cy="1630"/>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400"/>
            </a:p>
          </p:txBody>
        </p:sp>
        <p:sp>
          <p:nvSpPr>
            <p:cNvPr id="11" name="Text Box 8"/>
            <p:cNvSpPr txBox="1">
              <a:spLocks noChangeArrowheads="1"/>
            </p:cNvSpPr>
            <p:nvPr/>
          </p:nvSpPr>
          <p:spPr bwMode="auto">
            <a:xfrm>
              <a:off x="4560" y="4084"/>
              <a:ext cx="36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tx1"/>
                  </a:solidFill>
                  <a:effectLst/>
                  <a:latin typeface="Tahoma" pitchFamily="34" charset="0"/>
                  <a:cs typeface="Arial" pitchFamily="34" charset="0"/>
                </a:rPr>
                <a:t>Q</a:t>
              </a:r>
              <a:endParaRPr kumimoji="0" lang="en-US" sz="4400" b="0" i="0" u="none" strike="noStrike" cap="none" normalizeH="0" baseline="0" smtClean="0">
                <a:ln>
                  <a:noFill/>
                </a:ln>
                <a:solidFill>
                  <a:schemeClr val="tx1"/>
                </a:solidFill>
                <a:effectLst/>
                <a:latin typeface="Arial" pitchFamily="34" charset="0"/>
                <a:cs typeface="Arial" pitchFamily="34" charset="0"/>
              </a:endParaRPr>
            </a:p>
          </p:txBody>
        </p:sp>
        <p:sp>
          <p:nvSpPr>
            <p:cNvPr id="12" name="Text Box 9"/>
            <p:cNvSpPr txBox="1">
              <a:spLocks noChangeArrowheads="1"/>
            </p:cNvSpPr>
            <p:nvPr/>
          </p:nvSpPr>
          <p:spPr bwMode="auto">
            <a:xfrm>
              <a:off x="5160" y="2780"/>
              <a:ext cx="36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tx1"/>
                  </a:solidFill>
                  <a:effectLst/>
                  <a:latin typeface="Tahoma" pitchFamily="34" charset="0"/>
                  <a:cs typeface="Arial" pitchFamily="34" charset="0"/>
                </a:rPr>
                <a:t>R</a:t>
              </a:r>
              <a:endParaRPr kumimoji="0" lang="en-US" sz="4400" b="0" i="0" u="none" strike="noStrike" cap="none" normalizeH="0" baseline="0" smtClean="0">
                <a:ln>
                  <a:noFill/>
                </a:ln>
                <a:solidFill>
                  <a:schemeClr val="tx1"/>
                </a:solidFill>
                <a:effectLst/>
                <a:latin typeface="Arial" pitchFamily="34" charset="0"/>
                <a:cs typeface="Arial" pitchFamily="34" charset="0"/>
              </a:endParaRPr>
            </a:p>
          </p:txBody>
        </p:sp>
        <p:sp>
          <p:nvSpPr>
            <p:cNvPr id="13" name="Text Box 10"/>
            <p:cNvSpPr txBox="1">
              <a:spLocks noChangeArrowheads="1"/>
            </p:cNvSpPr>
            <p:nvPr/>
          </p:nvSpPr>
          <p:spPr bwMode="auto">
            <a:xfrm>
              <a:off x="6540" y="2459"/>
              <a:ext cx="42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ahoma" pitchFamily="34" charset="0"/>
                  <a:cs typeface="Arial" pitchFamily="34" charset="0"/>
                </a:rPr>
                <a:t>S</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Text Box 11"/>
            <p:cNvSpPr txBox="1">
              <a:spLocks noChangeArrowheads="1"/>
            </p:cNvSpPr>
            <p:nvPr/>
          </p:nvSpPr>
          <p:spPr bwMode="auto">
            <a:xfrm>
              <a:off x="8880" y="3233"/>
              <a:ext cx="36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tx1"/>
                  </a:solidFill>
                  <a:effectLst/>
                  <a:latin typeface="Tahoma" pitchFamily="34" charset="0"/>
                  <a:cs typeface="Arial" pitchFamily="34" charset="0"/>
                </a:rPr>
                <a:t>T</a:t>
              </a:r>
              <a:endParaRPr kumimoji="0" lang="en-US" sz="4400" b="0" i="0" u="none" strike="noStrike" cap="none" normalizeH="0" baseline="0" smtClean="0">
                <a:ln>
                  <a:noFill/>
                </a:ln>
                <a:solidFill>
                  <a:schemeClr val="tx1"/>
                </a:solidFill>
                <a:effectLst/>
                <a:latin typeface="Arial" pitchFamily="34" charset="0"/>
                <a:cs typeface="Arial" pitchFamily="34" charset="0"/>
              </a:endParaRPr>
            </a:p>
          </p:txBody>
        </p:sp>
        <p:sp>
          <p:nvSpPr>
            <p:cNvPr id="15" name="Text Box 12"/>
            <p:cNvSpPr txBox="1">
              <a:spLocks noChangeArrowheads="1"/>
            </p:cNvSpPr>
            <p:nvPr/>
          </p:nvSpPr>
          <p:spPr bwMode="auto">
            <a:xfrm>
              <a:off x="9170" y="4097"/>
              <a:ext cx="36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tx1"/>
                  </a:solidFill>
                  <a:effectLst/>
                  <a:latin typeface="Tahoma" pitchFamily="34" charset="0"/>
                  <a:cs typeface="Arial" pitchFamily="34" charset="0"/>
                </a:rPr>
                <a:t>U</a:t>
              </a:r>
              <a:endParaRPr kumimoji="0" lang="en-US" sz="4400" b="0" i="0" u="none" strike="noStrike" cap="none" normalizeH="0" baseline="0" smtClean="0">
                <a:ln>
                  <a:noFill/>
                </a:ln>
                <a:solidFill>
                  <a:schemeClr val="tx1"/>
                </a:solidFill>
                <a:effectLst/>
                <a:latin typeface="Arial" pitchFamily="34" charset="0"/>
                <a:cs typeface="Arial" pitchFamily="34" charset="0"/>
              </a:endParaRPr>
            </a:p>
          </p:txBody>
        </p:sp>
        <p:sp>
          <p:nvSpPr>
            <p:cNvPr id="16" name="Text Box 13"/>
            <p:cNvSpPr txBox="1">
              <a:spLocks noChangeArrowheads="1"/>
            </p:cNvSpPr>
            <p:nvPr/>
          </p:nvSpPr>
          <p:spPr bwMode="auto">
            <a:xfrm>
              <a:off x="6480" y="4237"/>
              <a:ext cx="36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smtClean="0">
                  <a:ln>
                    <a:noFill/>
                  </a:ln>
                  <a:solidFill>
                    <a:schemeClr val="tx1"/>
                  </a:solidFill>
                  <a:effectLst/>
                  <a:latin typeface="Tahoma" pitchFamily="34" charset="0"/>
                  <a:cs typeface="Arial" pitchFamily="34" charset="0"/>
                </a:rPr>
                <a:t>P</a:t>
              </a:r>
              <a:endParaRPr kumimoji="0" lang="en-US" sz="4400" b="0" i="0" u="none" strike="noStrike" cap="none" normalizeH="0" baseline="0" smtClean="0">
                <a:ln>
                  <a:noFill/>
                </a:ln>
                <a:solidFill>
                  <a:schemeClr val="tx1"/>
                </a:solidFill>
                <a:effectLst/>
                <a:latin typeface="Arial" pitchFamily="34" charset="0"/>
                <a:cs typeface="Arial" pitchFamily="34" charset="0"/>
              </a:endParaRPr>
            </a:p>
          </p:txBody>
        </p:sp>
        <p:sp>
          <p:nvSpPr>
            <p:cNvPr id="17" name="Rectangle 14"/>
            <p:cNvSpPr>
              <a:spLocks noChangeArrowheads="1"/>
            </p:cNvSpPr>
            <p:nvPr/>
          </p:nvSpPr>
          <p:spPr bwMode="auto">
            <a:xfrm>
              <a:off x="6480" y="4074"/>
              <a:ext cx="163" cy="1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400"/>
            </a:p>
          </p:txBody>
        </p:sp>
        <p:sp>
          <p:nvSpPr>
            <p:cNvPr id="18" name="Text Box 15"/>
            <p:cNvSpPr txBox="1">
              <a:spLocks noChangeArrowheads="1"/>
            </p:cNvSpPr>
            <p:nvPr/>
          </p:nvSpPr>
          <p:spPr bwMode="auto">
            <a:xfrm>
              <a:off x="5598" y="3878"/>
              <a:ext cx="75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ahoma" pitchFamily="34" charset="0"/>
                  <a:cs typeface="Arial" pitchFamily="34" charset="0"/>
                </a:rPr>
                <a:t>3</a:t>
              </a:r>
              <a:r>
                <a:rPr kumimoji="0" lang="en-US" sz="2800" b="0" i="1" u="none" strike="noStrike" cap="none" normalizeH="0" baseline="0" dirty="0" smtClean="0">
                  <a:ln>
                    <a:noFill/>
                  </a:ln>
                  <a:solidFill>
                    <a:schemeClr val="tx1"/>
                  </a:solidFill>
                  <a:effectLst/>
                  <a:latin typeface="Arial" pitchFamily="34" charset="0"/>
                  <a:cs typeface="Arial" pitchFamily="34" charset="0"/>
                </a:rPr>
                <a:t>x</a:t>
              </a:r>
              <a:r>
                <a:rPr kumimoji="0" lang="en-US" sz="2800" b="0" i="0" u="none" strike="noStrike" cap="none" normalizeH="0" baseline="30000" dirty="0" smtClean="0">
                  <a:ln>
                    <a:noFill/>
                  </a:ln>
                  <a:solidFill>
                    <a:schemeClr val="tx1"/>
                  </a:solidFill>
                  <a:effectLst/>
                  <a:latin typeface="Arial" pitchFamily="34" charset="0"/>
                  <a:cs typeface="Arial" pitchFamily="34" charset="0"/>
                </a:rPr>
                <a:t>o</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Text Box 16"/>
            <p:cNvSpPr txBox="1">
              <a:spLocks noChangeArrowheads="1"/>
            </p:cNvSpPr>
            <p:nvPr/>
          </p:nvSpPr>
          <p:spPr bwMode="auto">
            <a:xfrm>
              <a:off x="6503" y="3559"/>
              <a:ext cx="1423"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ahoma" pitchFamily="34" charset="0"/>
                  <a:cs typeface="Arial" pitchFamily="34" charset="0"/>
                </a:rPr>
                <a:t>(4</a:t>
              </a:r>
              <a:r>
                <a:rPr kumimoji="0" lang="en-US" sz="2800" b="0" i="1" u="none" strike="noStrike" cap="none" normalizeH="0" baseline="0" dirty="0" smtClean="0">
                  <a:ln>
                    <a:noFill/>
                  </a:ln>
                  <a:solidFill>
                    <a:schemeClr val="tx1"/>
                  </a:solidFill>
                  <a:effectLst/>
                  <a:latin typeface="Arial" pitchFamily="34" charset="0"/>
                  <a:cs typeface="Arial" pitchFamily="34" charset="0"/>
                </a:rPr>
                <a:t>x+</a:t>
              </a:r>
              <a:r>
                <a:rPr kumimoji="0" lang="en-US" sz="2800" b="0" i="0" u="none" strike="noStrike" cap="none" normalizeH="0" baseline="0" dirty="0" smtClean="0">
                  <a:ln>
                    <a:noFill/>
                  </a:ln>
                  <a:solidFill>
                    <a:schemeClr val="tx1"/>
                  </a:solidFill>
                  <a:effectLst/>
                  <a:latin typeface="Arial" pitchFamily="34" charset="0"/>
                  <a:cs typeface="Arial" pitchFamily="34" charset="0"/>
                </a:rPr>
                <a:t>6)</a:t>
              </a:r>
              <a:r>
                <a:rPr kumimoji="0" lang="en-US" sz="2800" b="0" i="0" u="none" strike="noStrike" cap="none" normalizeH="0" baseline="30000" dirty="0" smtClean="0">
                  <a:ln>
                    <a:noFill/>
                  </a:ln>
                  <a:solidFill>
                    <a:schemeClr val="tx1"/>
                  </a:solidFill>
                  <a:effectLst/>
                  <a:latin typeface="Arial" pitchFamily="34" charset="0"/>
                  <a:cs typeface="Arial" pitchFamily="34" charset="0"/>
                </a:rPr>
                <a:t>o</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
          <p:nvSpPr>
            <p:cNvPr id="20" name="Text Box 17"/>
            <p:cNvSpPr txBox="1">
              <a:spLocks noChangeArrowheads="1"/>
            </p:cNvSpPr>
            <p:nvPr/>
          </p:nvSpPr>
          <p:spPr bwMode="auto">
            <a:xfrm>
              <a:off x="7301" y="3878"/>
              <a:ext cx="853"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ahoma" pitchFamily="34" charset="0"/>
                  <a:cs typeface="Arial" pitchFamily="34" charset="0"/>
                </a:rPr>
                <a:t>2</a:t>
              </a:r>
              <a:r>
                <a:rPr kumimoji="0" lang="en-US" sz="2800" b="0" i="1" u="none" strike="noStrike" cap="none" normalizeH="0" baseline="0" dirty="0" smtClean="0">
                  <a:ln>
                    <a:noFill/>
                  </a:ln>
                  <a:solidFill>
                    <a:schemeClr val="tx1"/>
                  </a:solidFill>
                  <a:effectLst/>
                  <a:latin typeface="Arial" pitchFamily="34" charset="0"/>
                  <a:cs typeface="Arial" pitchFamily="34" charset="0"/>
                </a:rPr>
                <a:t>x</a:t>
              </a:r>
              <a:r>
                <a:rPr kumimoji="0" lang="en-US" sz="2800" b="0" i="0" u="none" strike="noStrike" cap="none" normalizeH="0" baseline="30000" dirty="0" smtClean="0">
                  <a:ln>
                    <a:noFill/>
                  </a:ln>
                  <a:solidFill>
                    <a:schemeClr val="tx1"/>
                  </a:solidFill>
                  <a:effectLst/>
                  <a:latin typeface="Arial" pitchFamily="34" charset="0"/>
                  <a:cs typeface="Arial" pitchFamily="34" charset="0"/>
                </a:rPr>
                <a:t>o</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21" name="Rectangle 20"/>
          <p:cNvSpPr/>
          <p:nvPr/>
        </p:nvSpPr>
        <p:spPr>
          <a:xfrm>
            <a:off x="2384234" y="1294551"/>
            <a:ext cx="2209800" cy="2711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4" name="Object 23"/>
          <p:cNvGraphicFramePr>
            <a:graphicFrameLocks noChangeAspect="1"/>
          </p:cNvGraphicFramePr>
          <p:nvPr>
            <p:extLst>
              <p:ext uri="{D42A27DB-BD31-4B8C-83A1-F6EECF244321}">
                <p14:modId xmlns:p14="http://schemas.microsoft.com/office/powerpoint/2010/main" val="1824079760"/>
              </p:ext>
            </p:extLst>
          </p:nvPr>
        </p:nvGraphicFramePr>
        <p:xfrm>
          <a:off x="3051952" y="4876800"/>
          <a:ext cx="2122487" cy="533400"/>
        </p:xfrm>
        <a:graphic>
          <a:graphicData uri="http://schemas.openxmlformats.org/presentationml/2006/ole">
            <mc:AlternateContent xmlns:mc="http://schemas.openxmlformats.org/markup-compatibility/2006">
              <mc:Choice xmlns:v="urn:schemas-microsoft-com:vml" Requires="v">
                <p:oleObj spid="_x0000_s23675" name="Equation" r:id="rId5" imgW="711000" imgH="177480" progId="Equation.DSMT4">
                  <p:embed/>
                </p:oleObj>
              </mc:Choice>
              <mc:Fallback>
                <p:oleObj name="Equation" r:id="rId5" imgW="711000" imgH="177480" progId="Equation.DSMT4">
                  <p:embed/>
                  <p:pic>
                    <p:nvPicPr>
                      <p:cNvPr id="0" name=""/>
                      <p:cNvPicPr>
                        <a:picLocks noChangeAspect="1" noChangeArrowheads="1"/>
                      </p:cNvPicPr>
                      <p:nvPr/>
                    </p:nvPicPr>
                    <p:blipFill>
                      <a:blip r:embed="rId6"/>
                      <a:srcRect/>
                      <a:stretch>
                        <a:fillRect/>
                      </a:stretch>
                    </p:blipFill>
                    <p:spPr bwMode="auto">
                      <a:xfrm>
                        <a:off x="3051952" y="4876800"/>
                        <a:ext cx="2122487"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6" name="Object 25"/>
          <p:cNvGraphicFramePr>
            <a:graphicFrameLocks noChangeAspect="1"/>
          </p:cNvGraphicFramePr>
          <p:nvPr>
            <p:extLst>
              <p:ext uri="{D42A27DB-BD31-4B8C-83A1-F6EECF244321}">
                <p14:modId xmlns:p14="http://schemas.microsoft.com/office/powerpoint/2010/main" val="2355152321"/>
              </p:ext>
            </p:extLst>
          </p:nvPr>
        </p:nvGraphicFramePr>
        <p:xfrm>
          <a:off x="3060987" y="5376230"/>
          <a:ext cx="1477962" cy="533400"/>
        </p:xfrm>
        <a:graphic>
          <a:graphicData uri="http://schemas.openxmlformats.org/presentationml/2006/ole">
            <mc:AlternateContent xmlns:mc="http://schemas.openxmlformats.org/markup-compatibility/2006">
              <mc:Choice xmlns:v="urn:schemas-microsoft-com:vml" Requires="v">
                <p:oleObj spid="_x0000_s23676" name="Equation" r:id="rId7" imgW="495000" imgH="177480" progId="Equation.DSMT4">
                  <p:embed/>
                </p:oleObj>
              </mc:Choice>
              <mc:Fallback>
                <p:oleObj name="Equation" r:id="rId7" imgW="495000" imgH="177480" progId="Equation.DSMT4">
                  <p:embed/>
                  <p:pic>
                    <p:nvPicPr>
                      <p:cNvPr id="0" name=""/>
                      <p:cNvPicPr>
                        <a:picLocks noChangeAspect="1" noChangeArrowheads="1"/>
                      </p:cNvPicPr>
                      <p:nvPr/>
                    </p:nvPicPr>
                    <p:blipFill>
                      <a:blip r:embed="rId8"/>
                      <a:srcRect/>
                      <a:stretch>
                        <a:fillRect/>
                      </a:stretch>
                    </p:blipFill>
                    <p:spPr bwMode="auto">
                      <a:xfrm>
                        <a:off x="3060987" y="5376230"/>
                        <a:ext cx="1477962"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7" name="Object 26"/>
          <p:cNvGraphicFramePr>
            <a:graphicFrameLocks noChangeAspect="1"/>
          </p:cNvGraphicFramePr>
          <p:nvPr>
            <p:extLst>
              <p:ext uri="{D42A27DB-BD31-4B8C-83A1-F6EECF244321}">
                <p14:modId xmlns:p14="http://schemas.microsoft.com/office/powerpoint/2010/main" val="2112087804"/>
              </p:ext>
            </p:extLst>
          </p:nvPr>
        </p:nvGraphicFramePr>
        <p:xfrm>
          <a:off x="3276600" y="5867400"/>
          <a:ext cx="1250950" cy="533400"/>
        </p:xfrm>
        <a:graphic>
          <a:graphicData uri="http://schemas.openxmlformats.org/presentationml/2006/ole">
            <mc:AlternateContent xmlns:mc="http://schemas.openxmlformats.org/markup-compatibility/2006">
              <mc:Choice xmlns:v="urn:schemas-microsoft-com:vml" Requires="v">
                <p:oleObj spid="_x0000_s23677" name="Equation" r:id="rId9" imgW="419040" imgH="177480" progId="Equation.DSMT4">
                  <p:embed/>
                </p:oleObj>
              </mc:Choice>
              <mc:Fallback>
                <p:oleObj name="Equation" r:id="rId9" imgW="419040" imgH="177480" progId="Equation.DSMT4">
                  <p:embed/>
                  <p:pic>
                    <p:nvPicPr>
                      <p:cNvPr id="0" name=""/>
                      <p:cNvPicPr>
                        <a:picLocks noChangeAspect="1" noChangeArrowheads="1"/>
                      </p:cNvPicPr>
                      <p:nvPr/>
                    </p:nvPicPr>
                    <p:blipFill>
                      <a:blip r:embed="rId10"/>
                      <a:srcRect/>
                      <a:stretch>
                        <a:fillRect/>
                      </a:stretch>
                    </p:blipFill>
                    <p:spPr bwMode="auto">
                      <a:xfrm>
                        <a:off x="3276600" y="5867400"/>
                        <a:ext cx="12509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8" name="TextBox 27"/>
          <p:cNvSpPr txBox="1"/>
          <p:nvPr/>
        </p:nvSpPr>
        <p:spPr>
          <a:xfrm>
            <a:off x="5751122" y="4847631"/>
            <a:ext cx="2783277" cy="707886"/>
          </a:xfrm>
          <a:prstGeom prst="rect">
            <a:avLst/>
          </a:prstGeom>
          <a:noFill/>
        </p:spPr>
        <p:txBody>
          <a:bodyPr wrap="square" rtlCol="0">
            <a:spAutoFit/>
          </a:bodyPr>
          <a:lstStyle/>
          <a:p>
            <a:r>
              <a:rPr lang="en-US" sz="4000" dirty="0" smtClean="0"/>
              <a:t>RPQ = 3(14)</a:t>
            </a:r>
            <a:endParaRPr lang="en-US" sz="4000" dirty="0"/>
          </a:p>
        </p:txBody>
      </p:sp>
      <p:sp>
        <p:nvSpPr>
          <p:cNvPr id="30" name="TextBox 29"/>
          <p:cNvSpPr txBox="1"/>
          <p:nvPr/>
        </p:nvSpPr>
        <p:spPr>
          <a:xfrm>
            <a:off x="5751122" y="5555517"/>
            <a:ext cx="2783277" cy="707886"/>
          </a:xfrm>
          <a:prstGeom prst="rect">
            <a:avLst/>
          </a:prstGeom>
          <a:noFill/>
        </p:spPr>
        <p:txBody>
          <a:bodyPr wrap="square" rtlCol="0">
            <a:spAutoFit/>
          </a:bodyPr>
          <a:lstStyle/>
          <a:p>
            <a:r>
              <a:rPr lang="en-US" sz="4000" dirty="0" smtClean="0"/>
              <a:t>RPQ = 42</a:t>
            </a:r>
            <a:endParaRPr lang="en-US" sz="4000" dirty="0"/>
          </a:p>
        </p:txBody>
      </p:sp>
    </p:spTree>
    <p:extLst>
      <p:ext uri="{BB962C8B-B14F-4D97-AF65-F5344CB8AC3E}">
        <p14:creationId xmlns:p14="http://schemas.microsoft.com/office/powerpoint/2010/main" val="4131609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down)">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barn(inVertical)">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barn(inVertical)">
                                      <p:cBhvr>
                                        <p:cTn id="17" dur="5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barn(inVertical)">
                                      <p:cBhvr>
                                        <p:cTn id="22" dur="500"/>
                                        <p:tgtEl>
                                          <p:spTgt spid="26"/>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barn(inVertical)">
                                      <p:cBhvr>
                                        <p:cTn id="27" dur="500"/>
                                        <p:tgtEl>
                                          <p:spTgt spid="27"/>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path" presetSubtype="0" accel="50000" decel="50000" fill="hold" grpId="1" nodeType="clickEffect">
                                  <p:stCondLst>
                                    <p:cond delay="0"/>
                                  </p:stCondLst>
                                  <p:childTnLst>
                                    <p:animMotion origin="layout" path="M 2.77778E-6 -4.48531E-6 L 0.25173 0.00255 " pathEditMode="relative" rAng="0" ptsTypes="AA">
                                      <p:cBhvr>
                                        <p:cTn id="31" dur="2000" fill="hold"/>
                                        <p:tgtEl>
                                          <p:spTgt spid="21"/>
                                        </p:tgtEl>
                                        <p:attrNameLst>
                                          <p:attrName>ppt_x</p:attrName>
                                          <p:attrName>ppt_y</p:attrName>
                                        </p:attrNameLst>
                                      </p:cBhvr>
                                      <p:rCtr x="12587" y="116"/>
                                    </p:animMotion>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29"/>
                                        </p:tgtEl>
                                        <p:attrNameLst>
                                          <p:attrName>style.visibility</p:attrName>
                                        </p:attrNameLst>
                                      </p:cBhvr>
                                      <p:to>
                                        <p:strVal val="visible"/>
                                      </p:to>
                                    </p:set>
                                    <p:anim calcmode="lin" valueType="num">
                                      <p:cBhvr additive="base">
                                        <p:cTn id="36" dur="500" fill="hold"/>
                                        <p:tgtEl>
                                          <p:spTgt spid="29"/>
                                        </p:tgtEl>
                                        <p:attrNameLst>
                                          <p:attrName>ppt_x</p:attrName>
                                        </p:attrNameLst>
                                      </p:cBhvr>
                                      <p:tavLst>
                                        <p:tav tm="0">
                                          <p:val>
                                            <p:strVal val="#ppt_x"/>
                                          </p:val>
                                        </p:tav>
                                        <p:tav tm="100000">
                                          <p:val>
                                            <p:strVal val="#ppt_x"/>
                                          </p:val>
                                        </p:tav>
                                      </p:tavLst>
                                    </p:anim>
                                    <p:anim calcmode="lin" valueType="num">
                                      <p:cBhvr additive="base">
                                        <p:cTn id="37"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28"/>
                                        </p:tgtEl>
                                        <p:attrNameLst>
                                          <p:attrName>style.visibility</p:attrName>
                                        </p:attrNameLst>
                                      </p:cBhvr>
                                      <p:to>
                                        <p:strVal val="visible"/>
                                      </p:to>
                                    </p:set>
                                    <p:anim calcmode="lin" valueType="num">
                                      <p:cBhvr additive="base">
                                        <p:cTn id="42" dur="500" fill="hold"/>
                                        <p:tgtEl>
                                          <p:spTgt spid="28"/>
                                        </p:tgtEl>
                                        <p:attrNameLst>
                                          <p:attrName>ppt_x</p:attrName>
                                        </p:attrNameLst>
                                      </p:cBhvr>
                                      <p:tavLst>
                                        <p:tav tm="0">
                                          <p:val>
                                            <p:strVal val="#ppt_x"/>
                                          </p:val>
                                        </p:tav>
                                        <p:tav tm="100000">
                                          <p:val>
                                            <p:strVal val="#ppt_x"/>
                                          </p:val>
                                        </p:tav>
                                      </p:tavLst>
                                    </p:anim>
                                    <p:anim calcmode="lin" valueType="num">
                                      <p:cBhvr additive="base">
                                        <p:cTn id="43"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0"/>
                                        </p:tgtEl>
                                        <p:attrNameLst>
                                          <p:attrName>style.visibility</p:attrName>
                                        </p:attrNameLst>
                                      </p:cBhvr>
                                      <p:to>
                                        <p:strVal val="visible"/>
                                      </p:to>
                                    </p:set>
                                    <p:anim calcmode="lin" valueType="num">
                                      <p:cBhvr additive="base">
                                        <p:cTn id="48" dur="500" fill="hold"/>
                                        <p:tgtEl>
                                          <p:spTgt spid="30"/>
                                        </p:tgtEl>
                                        <p:attrNameLst>
                                          <p:attrName>ppt_x</p:attrName>
                                        </p:attrNameLst>
                                      </p:cBhvr>
                                      <p:tavLst>
                                        <p:tav tm="0">
                                          <p:val>
                                            <p:strVal val="#ppt_x"/>
                                          </p:val>
                                        </p:tav>
                                        <p:tav tm="100000">
                                          <p:val>
                                            <p:strVal val="#ppt_x"/>
                                          </p:val>
                                        </p:tav>
                                      </p:tavLst>
                                    </p:anim>
                                    <p:anim calcmode="lin" valueType="num">
                                      <p:cBhvr additive="base">
                                        <p:cTn id="49"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21" grpId="0" animBg="1"/>
      <p:bldP spid="21" grpId="1" animBg="1"/>
      <p:bldP spid="28" grpId="0"/>
      <p:bldP spid="3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7924800" cy="868362"/>
          </a:xfrm>
        </p:spPr>
        <p:txBody>
          <a:bodyPr>
            <a:normAutofit/>
          </a:bodyPr>
          <a:lstStyle/>
          <a:p>
            <a:pPr marL="746125" indent="-746125" algn="l"/>
            <a:r>
              <a:rPr lang="en-US" sz="3200" dirty="0" smtClean="0"/>
              <a:t>26.</a:t>
            </a:r>
            <a:endParaRPr lang="en-US" sz="32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9" name="TextBox 28"/>
          <p:cNvSpPr txBox="1"/>
          <p:nvPr/>
        </p:nvSpPr>
        <p:spPr>
          <a:xfrm>
            <a:off x="1726460" y="3886200"/>
            <a:ext cx="1164101" cy="707886"/>
          </a:xfrm>
          <a:prstGeom prst="rect">
            <a:avLst/>
          </a:prstGeom>
          <a:noFill/>
        </p:spPr>
        <p:txBody>
          <a:bodyPr wrap="none" rtlCol="0">
            <a:spAutoFit/>
          </a:bodyPr>
          <a:lstStyle/>
          <a:p>
            <a:r>
              <a:rPr lang="en-US" sz="4000" dirty="0" smtClean="0"/>
              <a:t>PQ =</a:t>
            </a:r>
            <a:endParaRPr lang="en-US" sz="4000" dirty="0"/>
          </a:p>
        </p:txBody>
      </p:sp>
      <p:grpSp>
        <p:nvGrpSpPr>
          <p:cNvPr id="3" name="Group 5"/>
          <p:cNvGrpSpPr>
            <a:grpSpLocks/>
          </p:cNvGrpSpPr>
          <p:nvPr/>
        </p:nvGrpSpPr>
        <p:grpSpPr bwMode="auto">
          <a:xfrm>
            <a:off x="3200400" y="609600"/>
            <a:ext cx="4700588" cy="3223017"/>
            <a:chOff x="5760" y="12830"/>
            <a:chExt cx="4740" cy="2628"/>
          </a:xfrm>
        </p:grpSpPr>
        <p:sp>
          <p:nvSpPr>
            <p:cNvPr id="6" name="Text Box 6"/>
            <p:cNvSpPr txBox="1">
              <a:spLocks noChangeArrowheads="1"/>
            </p:cNvSpPr>
            <p:nvPr/>
          </p:nvSpPr>
          <p:spPr bwMode="auto">
            <a:xfrm>
              <a:off x="10140" y="14842"/>
              <a:ext cx="36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ahoma" pitchFamily="34" charset="0"/>
                  <a:cs typeface="Arial" pitchFamily="34" charset="0"/>
                </a:rPr>
                <a:t>C</a:t>
              </a:r>
              <a:endParaRPr kumimoji="0" lang="en-US" sz="4000" b="0" i="0" u="none" strike="noStrike" cap="none" normalizeH="0" baseline="0" smtClean="0">
                <a:ln>
                  <a:noFill/>
                </a:ln>
                <a:solidFill>
                  <a:schemeClr val="tx1"/>
                </a:solidFill>
                <a:effectLst/>
                <a:latin typeface="Arial" pitchFamily="34" charset="0"/>
                <a:cs typeface="Arial" pitchFamily="34" charset="0"/>
              </a:endParaRPr>
            </a:p>
          </p:txBody>
        </p:sp>
        <p:grpSp>
          <p:nvGrpSpPr>
            <p:cNvPr id="8" name="Group 7"/>
            <p:cNvGrpSpPr>
              <a:grpSpLocks/>
            </p:cNvGrpSpPr>
            <p:nvPr/>
          </p:nvGrpSpPr>
          <p:grpSpPr bwMode="auto">
            <a:xfrm>
              <a:off x="5760" y="12830"/>
              <a:ext cx="4320" cy="2628"/>
              <a:chOff x="5760" y="12830"/>
              <a:chExt cx="4320" cy="2628"/>
            </a:xfrm>
          </p:grpSpPr>
          <p:sp>
            <p:nvSpPr>
              <p:cNvPr id="10" name="Rectangle 8"/>
              <p:cNvSpPr>
                <a:spLocks noChangeArrowheads="1"/>
              </p:cNvSpPr>
              <p:nvPr/>
            </p:nvSpPr>
            <p:spPr bwMode="auto">
              <a:xfrm>
                <a:off x="6830" y="14846"/>
                <a:ext cx="163" cy="1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00"/>
              </a:p>
            </p:txBody>
          </p:sp>
          <p:sp>
            <p:nvSpPr>
              <p:cNvPr id="11" name="Freeform 9"/>
              <p:cNvSpPr>
                <a:spLocks/>
              </p:cNvSpPr>
              <p:nvPr/>
            </p:nvSpPr>
            <p:spPr bwMode="auto">
              <a:xfrm>
                <a:off x="6830" y="13181"/>
                <a:ext cx="3250" cy="1824"/>
              </a:xfrm>
              <a:custGeom>
                <a:avLst/>
                <a:gdLst>
                  <a:gd name="T0" fmla="*/ 3250 w 3250"/>
                  <a:gd name="T1" fmla="*/ 1824 h 1824"/>
                  <a:gd name="T2" fmla="*/ 1450 w 3250"/>
                  <a:gd name="T3" fmla="*/ 1824 h 1824"/>
                  <a:gd name="T4" fmla="*/ 0 w 3250"/>
                  <a:gd name="T5" fmla="*/ 0 h 1824"/>
                  <a:gd name="T6" fmla="*/ 3250 w 3250"/>
                  <a:gd name="T7" fmla="*/ 1824 h 1824"/>
                </a:gdLst>
                <a:ahLst/>
                <a:cxnLst>
                  <a:cxn ang="0">
                    <a:pos x="T0" y="T1"/>
                  </a:cxn>
                  <a:cxn ang="0">
                    <a:pos x="T2" y="T3"/>
                  </a:cxn>
                  <a:cxn ang="0">
                    <a:pos x="T4" y="T5"/>
                  </a:cxn>
                  <a:cxn ang="0">
                    <a:pos x="T6" y="T7"/>
                  </a:cxn>
                </a:cxnLst>
                <a:rect l="0" t="0" r="r" b="b"/>
                <a:pathLst>
                  <a:path w="3250" h="1824">
                    <a:moveTo>
                      <a:pt x="3250" y="1824"/>
                    </a:moveTo>
                    <a:lnTo>
                      <a:pt x="1450" y="1824"/>
                    </a:lnTo>
                    <a:lnTo>
                      <a:pt x="0" y="0"/>
                    </a:lnTo>
                    <a:lnTo>
                      <a:pt x="3250" y="1824"/>
                    </a:lnTo>
                    <a:close/>
                  </a:path>
                </a:pathLst>
              </a:custGeom>
              <a:solidFill>
                <a:srgbClr val="FFFFFF"/>
              </a:solid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4000"/>
              </a:p>
            </p:txBody>
          </p:sp>
          <p:sp>
            <p:nvSpPr>
              <p:cNvPr id="12" name="Text Box 10"/>
              <p:cNvSpPr txBox="1">
                <a:spLocks noChangeArrowheads="1"/>
              </p:cNvSpPr>
              <p:nvPr/>
            </p:nvSpPr>
            <p:spPr bwMode="auto">
              <a:xfrm>
                <a:off x="6600" y="13049"/>
                <a:ext cx="36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ahoma" pitchFamily="34" charset="0"/>
                    <a:cs typeface="Arial" pitchFamily="34" charset="0"/>
                  </a:rPr>
                  <a:t>A</a:t>
                </a:r>
                <a:endParaRPr kumimoji="0" lang="en-US" sz="4000" b="0" i="0" u="none" strike="noStrike" cap="none" normalizeH="0" baseline="0" smtClean="0">
                  <a:ln>
                    <a:noFill/>
                  </a:ln>
                  <a:solidFill>
                    <a:schemeClr val="tx1"/>
                  </a:solidFill>
                  <a:effectLst/>
                  <a:latin typeface="Arial" pitchFamily="34" charset="0"/>
                  <a:cs typeface="Arial" pitchFamily="34" charset="0"/>
                </a:endParaRPr>
              </a:p>
            </p:txBody>
          </p:sp>
          <p:sp>
            <p:nvSpPr>
              <p:cNvPr id="13" name="Text Box 11"/>
              <p:cNvSpPr txBox="1">
                <a:spLocks noChangeArrowheads="1"/>
              </p:cNvSpPr>
              <p:nvPr/>
            </p:nvSpPr>
            <p:spPr bwMode="auto">
              <a:xfrm>
                <a:off x="8160" y="15005"/>
                <a:ext cx="36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ahoma" pitchFamily="34" charset="0"/>
                    <a:cs typeface="Arial" pitchFamily="34" charset="0"/>
                  </a:rPr>
                  <a:t>B</a:t>
                </a:r>
                <a:endParaRPr kumimoji="0" lang="en-US" sz="4000" b="0" i="0" u="none" strike="noStrike" cap="none" normalizeH="0" baseline="0" smtClean="0">
                  <a:ln>
                    <a:noFill/>
                  </a:ln>
                  <a:solidFill>
                    <a:schemeClr val="tx1"/>
                  </a:solidFill>
                  <a:effectLst/>
                  <a:latin typeface="Arial" pitchFamily="34" charset="0"/>
                  <a:cs typeface="Arial" pitchFamily="34" charset="0"/>
                </a:endParaRPr>
              </a:p>
            </p:txBody>
          </p:sp>
          <p:sp>
            <p:nvSpPr>
              <p:cNvPr id="14" name="Freeform 12"/>
              <p:cNvSpPr>
                <a:spLocks/>
              </p:cNvSpPr>
              <p:nvPr/>
            </p:nvSpPr>
            <p:spPr bwMode="auto">
              <a:xfrm>
                <a:off x="6555" y="12950"/>
                <a:ext cx="2505" cy="1924"/>
              </a:xfrm>
              <a:custGeom>
                <a:avLst/>
                <a:gdLst>
                  <a:gd name="T0" fmla="*/ 0 w 2505"/>
                  <a:gd name="T1" fmla="*/ 1924 h 1924"/>
                  <a:gd name="T2" fmla="*/ 2505 w 2505"/>
                  <a:gd name="T3" fmla="*/ 0 h 1924"/>
                </a:gdLst>
                <a:ahLst/>
                <a:cxnLst>
                  <a:cxn ang="0">
                    <a:pos x="T0" y="T1"/>
                  </a:cxn>
                  <a:cxn ang="0">
                    <a:pos x="T2" y="T3"/>
                  </a:cxn>
                </a:cxnLst>
                <a:rect l="0" t="0" r="r" b="b"/>
                <a:pathLst>
                  <a:path w="2505" h="1924">
                    <a:moveTo>
                      <a:pt x="0" y="1924"/>
                    </a:moveTo>
                    <a:lnTo>
                      <a:pt x="2505" y="0"/>
                    </a:lnTo>
                  </a:path>
                </a:pathLst>
              </a:cu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00"/>
              </a:p>
            </p:txBody>
          </p:sp>
          <p:sp>
            <p:nvSpPr>
              <p:cNvPr id="15" name="Rectangle 13"/>
              <p:cNvSpPr>
                <a:spLocks noChangeArrowheads="1"/>
              </p:cNvSpPr>
              <p:nvPr/>
            </p:nvSpPr>
            <p:spPr bwMode="auto">
              <a:xfrm rot="-2273753">
                <a:off x="7472" y="14137"/>
                <a:ext cx="165" cy="16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00"/>
              </a:p>
            </p:txBody>
          </p:sp>
          <p:sp>
            <p:nvSpPr>
              <p:cNvPr id="16" name="Text Box 14"/>
              <p:cNvSpPr txBox="1">
                <a:spLocks noChangeArrowheads="1"/>
              </p:cNvSpPr>
              <p:nvPr/>
            </p:nvSpPr>
            <p:spPr bwMode="auto">
              <a:xfrm>
                <a:off x="6605" y="14490"/>
                <a:ext cx="36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ahoma" pitchFamily="34" charset="0"/>
                    <a:cs typeface="Arial" pitchFamily="34" charset="0"/>
                  </a:rPr>
                  <a:t>P</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17" name="Text Box 15"/>
              <p:cNvSpPr txBox="1">
                <a:spLocks noChangeArrowheads="1"/>
              </p:cNvSpPr>
              <p:nvPr/>
            </p:nvSpPr>
            <p:spPr bwMode="auto">
              <a:xfrm>
                <a:off x="9088" y="12830"/>
                <a:ext cx="36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ahoma" pitchFamily="34" charset="0"/>
                    <a:cs typeface="Arial" pitchFamily="34" charset="0"/>
                  </a:rPr>
                  <a:t>Q</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18" name="Group 16"/>
              <p:cNvGrpSpPr>
                <a:grpSpLocks/>
              </p:cNvGrpSpPr>
              <p:nvPr/>
            </p:nvGrpSpPr>
            <p:grpSpPr bwMode="auto">
              <a:xfrm>
                <a:off x="7194" y="13665"/>
                <a:ext cx="105" cy="97"/>
                <a:chOff x="7434" y="5841"/>
                <a:chExt cx="105" cy="97"/>
              </a:xfrm>
            </p:grpSpPr>
            <p:sp>
              <p:nvSpPr>
                <p:cNvPr id="31" name="Freeform 17"/>
                <p:cNvSpPr>
                  <a:spLocks/>
                </p:cNvSpPr>
                <p:nvPr/>
              </p:nvSpPr>
              <p:spPr bwMode="auto">
                <a:xfrm>
                  <a:off x="7434" y="5841"/>
                  <a:ext cx="90" cy="70"/>
                </a:xfrm>
                <a:custGeom>
                  <a:avLst/>
                  <a:gdLst>
                    <a:gd name="T0" fmla="*/ 0 w 90"/>
                    <a:gd name="T1" fmla="*/ 70 h 70"/>
                    <a:gd name="T2" fmla="*/ 90 w 90"/>
                    <a:gd name="T3" fmla="*/ 0 h 70"/>
                  </a:gdLst>
                  <a:ahLst/>
                  <a:cxnLst>
                    <a:cxn ang="0">
                      <a:pos x="T0" y="T1"/>
                    </a:cxn>
                    <a:cxn ang="0">
                      <a:pos x="T2" y="T3"/>
                    </a:cxn>
                  </a:cxnLst>
                  <a:rect l="0" t="0" r="r" b="b"/>
                  <a:pathLst>
                    <a:path w="90" h="70">
                      <a:moveTo>
                        <a:pt x="0" y="70"/>
                      </a:moveTo>
                      <a:lnTo>
                        <a:pt x="90" y="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00"/>
                </a:p>
              </p:txBody>
            </p:sp>
            <p:sp>
              <p:nvSpPr>
                <p:cNvPr id="32" name="Freeform 18"/>
                <p:cNvSpPr>
                  <a:spLocks/>
                </p:cNvSpPr>
                <p:nvPr/>
              </p:nvSpPr>
              <p:spPr bwMode="auto">
                <a:xfrm>
                  <a:off x="7449" y="5868"/>
                  <a:ext cx="90" cy="70"/>
                </a:xfrm>
                <a:custGeom>
                  <a:avLst/>
                  <a:gdLst>
                    <a:gd name="T0" fmla="*/ 0 w 90"/>
                    <a:gd name="T1" fmla="*/ 70 h 70"/>
                    <a:gd name="T2" fmla="*/ 90 w 90"/>
                    <a:gd name="T3" fmla="*/ 0 h 70"/>
                  </a:gdLst>
                  <a:ahLst/>
                  <a:cxnLst>
                    <a:cxn ang="0">
                      <a:pos x="T0" y="T1"/>
                    </a:cxn>
                    <a:cxn ang="0">
                      <a:pos x="T2" y="T3"/>
                    </a:cxn>
                  </a:cxnLst>
                  <a:rect l="0" t="0" r="r" b="b"/>
                  <a:pathLst>
                    <a:path w="90" h="70">
                      <a:moveTo>
                        <a:pt x="0" y="70"/>
                      </a:moveTo>
                      <a:lnTo>
                        <a:pt x="90" y="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00"/>
                </a:p>
              </p:txBody>
            </p:sp>
          </p:grpSp>
          <p:grpSp>
            <p:nvGrpSpPr>
              <p:cNvPr id="19" name="Group 19"/>
              <p:cNvGrpSpPr>
                <a:grpSpLocks/>
              </p:cNvGrpSpPr>
              <p:nvPr/>
            </p:nvGrpSpPr>
            <p:grpSpPr bwMode="auto">
              <a:xfrm>
                <a:off x="7897" y="14533"/>
                <a:ext cx="105" cy="97"/>
                <a:chOff x="7434" y="5841"/>
                <a:chExt cx="105" cy="97"/>
              </a:xfrm>
            </p:grpSpPr>
            <p:sp>
              <p:nvSpPr>
                <p:cNvPr id="28" name="Freeform 20"/>
                <p:cNvSpPr>
                  <a:spLocks/>
                </p:cNvSpPr>
                <p:nvPr/>
              </p:nvSpPr>
              <p:spPr bwMode="auto">
                <a:xfrm>
                  <a:off x="7434" y="5841"/>
                  <a:ext cx="90" cy="70"/>
                </a:xfrm>
                <a:custGeom>
                  <a:avLst/>
                  <a:gdLst>
                    <a:gd name="T0" fmla="*/ 0 w 90"/>
                    <a:gd name="T1" fmla="*/ 70 h 70"/>
                    <a:gd name="T2" fmla="*/ 90 w 90"/>
                    <a:gd name="T3" fmla="*/ 0 h 70"/>
                  </a:gdLst>
                  <a:ahLst/>
                  <a:cxnLst>
                    <a:cxn ang="0">
                      <a:pos x="T0" y="T1"/>
                    </a:cxn>
                    <a:cxn ang="0">
                      <a:pos x="T2" y="T3"/>
                    </a:cxn>
                  </a:cxnLst>
                  <a:rect l="0" t="0" r="r" b="b"/>
                  <a:pathLst>
                    <a:path w="90" h="70">
                      <a:moveTo>
                        <a:pt x="0" y="70"/>
                      </a:moveTo>
                      <a:lnTo>
                        <a:pt x="90" y="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00"/>
                </a:p>
              </p:txBody>
            </p:sp>
            <p:sp>
              <p:nvSpPr>
                <p:cNvPr id="30" name="Freeform 21"/>
                <p:cNvSpPr>
                  <a:spLocks/>
                </p:cNvSpPr>
                <p:nvPr/>
              </p:nvSpPr>
              <p:spPr bwMode="auto">
                <a:xfrm>
                  <a:off x="7449" y="5868"/>
                  <a:ext cx="90" cy="70"/>
                </a:xfrm>
                <a:custGeom>
                  <a:avLst/>
                  <a:gdLst>
                    <a:gd name="T0" fmla="*/ 0 w 90"/>
                    <a:gd name="T1" fmla="*/ 70 h 70"/>
                    <a:gd name="T2" fmla="*/ 90 w 90"/>
                    <a:gd name="T3" fmla="*/ 0 h 70"/>
                  </a:gdLst>
                  <a:ahLst/>
                  <a:cxnLst>
                    <a:cxn ang="0">
                      <a:pos x="T0" y="T1"/>
                    </a:cxn>
                    <a:cxn ang="0">
                      <a:pos x="T2" y="T3"/>
                    </a:cxn>
                  </a:cxnLst>
                  <a:rect l="0" t="0" r="r" b="b"/>
                  <a:pathLst>
                    <a:path w="90" h="70">
                      <a:moveTo>
                        <a:pt x="0" y="70"/>
                      </a:moveTo>
                      <a:lnTo>
                        <a:pt x="90" y="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00"/>
                </a:p>
              </p:txBody>
            </p:sp>
          </p:grpSp>
          <p:sp>
            <p:nvSpPr>
              <p:cNvPr id="20" name="Line 22"/>
              <p:cNvSpPr>
                <a:spLocks noChangeShapeType="1"/>
              </p:cNvSpPr>
              <p:nvPr/>
            </p:nvSpPr>
            <p:spPr bwMode="auto">
              <a:xfrm>
                <a:off x="6830" y="12850"/>
                <a:ext cx="0" cy="2608"/>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000"/>
              </a:p>
            </p:txBody>
          </p:sp>
          <p:sp>
            <p:nvSpPr>
              <p:cNvPr id="21" name="Line 23"/>
              <p:cNvSpPr>
                <a:spLocks noChangeShapeType="1"/>
              </p:cNvSpPr>
              <p:nvPr/>
            </p:nvSpPr>
            <p:spPr bwMode="auto">
              <a:xfrm flipH="1">
                <a:off x="5760" y="15009"/>
                <a:ext cx="2520" cy="0"/>
              </a:xfrm>
              <a:prstGeom prst="line">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000"/>
              </a:p>
            </p:txBody>
          </p:sp>
          <p:sp>
            <p:nvSpPr>
              <p:cNvPr id="22" name="Freeform 24"/>
              <p:cNvSpPr>
                <a:spLocks/>
              </p:cNvSpPr>
              <p:nvPr/>
            </p:nvSpPr>
            <p:spPr bwMode="auto">
              <a:xfrm>
                <a:off x="6540" y="13740"/>
                <a:ext cx="3540" cy="1260"/>
              </a:xfrm>
              <a:custGeom>
                <a:avLst/>
                <a:gdLst>
                  <a:gd name="T0" fmla="*/ 3540 w 3540"/>
                  <a:gd name="T1" fmla="*/ 1260 h 1260"/>
                  <a:gd name="T2" fmla="*/ 0 w 3540"/>
                  <a:gd name="T3" fmla="*/ 0 h 1260"/>
                </a:gdLst>
                <a:ahLst/>
                <a:cxnLst>
                  <a:cxn ang="0">
                    <a:pos x="T0" y="T1"/>
                  </a:cxn>
                  <a:cxn ang="0">
                    <a:pos x="T2" y="T3"/>
                  </a:cxn>
                </a:cxnLst>
                <a:rect l="0" t="0" r="r" b="b"/>
                <a:pathLst>
                  <a:path w="3540" h="1260">
                    <a:moveTo>
                      <a:pt x="3540" y="1260"/>
                    </a:moveTo>
                    <a:lnTo>
                      <a:pt x="0" y="0"/>
                    </a:lnTo>
                  </a:path>
                </a:pathLst>
              </a:cu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00"/>
              </a:p>
            </p:txBody>
          </p:sp>
          <p:sp>
            <p:nvSpPr>
              <p:cNvPr id="23" name="Freeform 25"/>
              <p:cNvSpPr>
                <a:spLocks/>
              </p:cNvSpPr>
              <p:nvPr/>
            </p:nvSpPr>
            <p:spPr bwMode="auto">
              <a:xfrm>
                <a:off x="8277" y="12960"/>
                <a:ext cx="773" cy="2046"/>
              </a:xfrm>
              <a:custGeom>
                <a:avLst/>
                <a:gdLst>
                  <a:gd name="T0" fmla="*/ 0 w 773"/>
                  <a:gd name="T1" fmla="*/ 2046 h 2046"/>
                  <a:gd name="T2" fmla="*/ 773 w 773"/>
                  <a:gd name="T3" fmla="*/ 0 h 2046"/>
                </a:gdLst>
                <a:ahLst/>
                <a:cxnLst>
                  <a:cxn ang="0">
                    <a:pos x="T0" y="T1"/>
                  </a:cxn>
                  <a:cxn ang="0">
                    <a:pos x="T2" y="T3"/>
                  </a:cxn>
                </a:cxnLst>
                <a:rect l="0" t="0" r="r" b="b"/>
                <a:pathLst>
                  <a:path w="773" h="2046">
                    <a:moveTo>
                      <a:pt x="0" y="2046"/>
                    </a:moveTo>
                    <a:lnTo>
                      <a:pt x="773" y="0"/>
                    </a:lnTo>
                  </a:path>
                </a:pathLst>
              </a:custGeom>
              <a:noFill/>
              <a:ln w="3810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00"/>
              </a:p>
            </p:txBody>
          </p:sp>
          <p:sp>
            <p:nvSpPr>
              <p:cNvPr id="24" name="Text Box 26"/>
              <p:cNvSpPr txBox="1">
                <a:spLocks noChangeArrowheads="1"/>
              </p:cNvSpPr>
              <p:nvPr/>
            </p:nvSpPr>
            <p:spPr bwMode="auto">
              <a:xfrm>
                <a:off x="6581" y="13798"/>
                <a:ext cx="36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ahoma" pitchFamily="34" charset="0"/>
                    <a:cs typeface="Arial" pitchFamily="34" charset="0"/>
                  </a:rPr>
                  <a:t>R</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26" name="Oval 27"/>
              <p:cNvSpPr>
                <a:spLocks noChangeAspect="1" noChangeArrowheads="1"/>
              </p:cNvSpPr>
              <p:nvPr/>
            </p:nvSpPr>
            <p:spPr bwMode="auto">
              <a:xfrm>
                <a:off x="8230" y="14826"/>
                <a:ext cx="51" cy="51"/>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00"/>
              </a:p>
            </p:txBody>
          </p:sp>
          <p:sp>
            <p:nvSpPr>
              <p:cNvPr id="27" name="Oval 28"/>
              <p:cNvSpPr>
                <a:spLocks noChangeAspect="1" noChangeArrowheads="1"/>
              </p:cNvSpPr>
              <p:nvPr/>
            </p:nvSpPr>
            <p:spPr bwMode="auto">
              <a:xfrm>
                <a:off x="8370" y="14889"/>
                <a:ext cx="51" cy="51"/>
              </a:xfrm>
              <a:prstGeom prst="ellipse">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00"/>
              </a:p>
            </p:txBody>
          </p:sp>
        </p:grpSp>
      </p:grpSp>
      <p:sp>
        <p:nvSpPr>
          <p:cNvPr id="33" name="TextBox 32"/>
          <p:cNvSpPr txBox="1"/>
          <p:nvPr/>
        </p:nvSpPr>
        <p:spPr>
          <a:xfrm>
            <a:off x="2850473" y="3886200"/>
            <a:ext cx="2784737" cy="707886"/>
          </a:xfrm>
          <a:prstGeom prst="rect">
            <a:avLst/>
          </a:prstGeom>
          <a:noFill/>
        </p:spPr>
        <p:txBody>
          <a:bodyPr wrap="none" rtlCol="0">
            <a:spAutoFit/>
          </a:bodyPr>
          <a:lstStyle/>
          <a:p>
            <a:r>
              <a:rPr lang="en-US" sz="4000" dirty="0" err="1" smtClean="0"/>
              <a:t>Garis</a:t>
            </a:r>
            <a:r>
              <a:rPr lang="en-US" sz="4000" dirty="0" smtClean="0"/>
              <a:t> </a:t>
            </a:r>
            <a:r>
              <a:rPr lang="en-US" sz="4000" dirty="0" err="1" smtClean="0"/>
              <a:t>sumbu</a:t>
            </a:r>
            <a:endParaRPr lang="en-US" sz="4000" dirty="0"/>
          </a:p>
        </p:txBody>
      </p:sp>
      <p:sp>
        <p:nvSpPr>
          <p:cNvPr id="34" name="TextBox 33"/>
          <p:cNvSpPr txBox="1"/>
          <p:nvPr/>
        </p:nvSpPr>
        <p:spPr>
          <a:xfrm>
            <a:off x="1707234" y="4615035"/>
            <a:ext cx="1116011" cy="707886"/>
          </a:xfrm>
          <a:prstGeom prst="rect">
            <a:avLst/>
          </a:prstGeom>
          <a:noFill/>
        </p:spPr>
        <p:txBody>
          <a:bodyPr wrap="none" rtlCol="0">
            <a:spAutoFit/>
          </a:bodyPr>
          <a:lstStyle/>
          <a:p>
            <a:r>
              <a:rPr lang="en-US" sz="4000" dirty="0" smtClean="0"/>
              <a:t>AP =</a:t>
            </a:r>
            <a:endParaRPr lang="en-US" sz="4000" dirty="0"/>
          </a:p>
        </p:txBody>
      </p:sp>
      <p:sp>
        <p:nvSpPr>
          <p:cNvPr id="35" name="TextBox 34"/>
          <p:cNvSpPr txBox="1"/>
          <p:nvPr/>
        </p:nvSpPr>
        <p:spPr>
          <a:xfrm>
            <a:off x="2831247" y="4615035"/>
            <a:ext cx="2608343" cy="707886"/>
          </a:xfrm>
          <a:prstGeom prst="rect">
            <a:avLst/>
          </a:prstGeom>
          <a:noFill/>
        </p:spPr>
        <p:txBody>
          <a:bodyPr wrap="none" rtlCol="0">
            <a:spAutoFit/>
          </a:bodyPr>
          <a:lstStyle/>
          <a:p>
            <a:r>
              <a:rPr lang="en-US" sz="4000" dirty="0" err="1" smtClean="0"/>
              <a:t>Garis</a:t>
            </a:r>
            <a:r>
              <a:rPr lang="en-US" sz="4000" dirty="0" smtClean="0"/>
              <a:t> </a:t>
            </a:r>
            <a:r>
              <a:rPr lang="en-US" sz="4000" dirty="0" err="1" smtClean="0"/>
              <a:t>Tinggi</a:t>
            </a:r>
            <a:endParaRPr lang="en-US" sz="4000" dirty="0"/>
          </a:p>
        </p:txBody>
      </p:sp>
      <p:sp>
        <p:nvSpPr>
          <p:cNvPr id="36" name="TextBox 35"/>
          <p:cNvSpPr txBox="1"/>
          <p:nvPr/>
        </p:nvSpPr>
        <p:spPr>
          <a:xfrm>
            <a:off x="1707234" y="5322921"/>
            <a:ext cx="1107996" cy="707886"/>
          </a:xfrm>
          <a:prstGeom prst="rect">
            <a:avLst/>
          </a:prstGeom>
          <a:noFill/>
        </p:spPr>
        <p:txBody>
          <a:bodyPr wrap="none" rtlCol="0">
            <a:spAutoFit/>
          </a:bodyPr>
          <a:lstStyle/>
          <a:p>
            <a:r>
              <a:rPr lang="en-US" sz="4000" dirty="0" smtClean="0"/>
              <a:t>CR =</a:t>
            </a:r>
            <a:endParaRPr lang="en-US" sz="4000" dirty="0"/>
          </a:p>
        </p:txBody>
      </p:sp>
      <p:sp>
        <p:nvSpPr>
          <p:cNvPr id="37" name="TextBox 36"/>
          <p:cNvSpPr txBox="1"/>
          <p:nvPr/>
        </p:nvSpPr>
        <p:spPr>
          <a:xfrm>
            <a:off x="2831247" y="5322921"/>
            <a:ext cx="2480936" cy="707886"/>
          </a:xfrm>
          <a:prstGeom prst="rect">
            <a:avLst/>
          </a:prstGeom>
          <a:noFill/>
        </p:spPr>
        <p:txBody>
          <a:bodyPr wrap="none" rtlCol="0">
            <a:spAutoFit/>
          </a:bodyPr>
          <a:lstStyle/>
          <a:p>
            <a:r>
              <a:rPr lang="en-US" sz="4000" dirty="0" err="1" smtClean="0"/>
              <a:t>Garis</a:t>
            </a:r>
            <a:r>
              <a:rPr lang="en-US" sz="4000" dirty="0" smtClean="0"/>
              <a:t> </a:t>
            </a:r>
            <a:r>
              <a:rPr lang="en-US" sz="4000" dirty="0" err="1" smtClean="0"/>
              <a:t>Berat</a:t>
            </a:r>
            <a:endParaRPr lang="en-US" sz="4000" dirty="0"/>
          </a:p>
        </p:txBody>
      </p:sp>
      <p:sp>
        <p:nvSpPr>
          <p:cNvPr id="38" name="TextBox 37"/>
          <p:cNvSpPr txBox="1"/>
          <p:nvPr/>
        </p:nvSpPr>
        <p:spPr>
          <a:xfrm>
            <a:off x="1691402" y="6029304"/>
            <a:ext cx="1178528" cy="707886"/>
          </a:xfrm>
          <a:prstGeom prst="rect">
            <a:avLst/>
          </a:prstGeom>
          <a:noFill/>
        </p:spPr>
        <p:txBody>
          <a:bodyPr wrap="none" rtlCol="0">
            <a:spAutoFit/>
          </a:bodyPr>
          <a:lstStyle/>
          <a:p>
            <a:r>
              <a:rPr lang="en-US" sz="4000" dirty="0" smtClean="0"/>
              <a:t>BQ =</a:t>
            </a:r>
            <a:endParaRPr lang="en-US" sz="4000" dirty="0"/>
          </a:p>
        </p:txBody>
      </p:sp>
      <p:sp>
        <p:nvSpPr>
          <p:cNvPr id="39" name="TextBox 38"/>
          <p:cNvSpPr txBox="1"/>
          <p:nvPr/>
        </p:nvSpPr>
        <p:spPr>
          <a:xfrm>
            <a:off x="2815415" y="6029304"/>
            <a:ext cx="2239716" cy="707886"/>
          </a:xfrm>
          <a:prstGeom prst="rect">
            <a:avLst/>
          </a:prstGeom>
          <a:noFill/>
        </p:spPr>
        <p:txBody>
          <a:bodyPr wrap="none" rtlCol="0">
            <a:spAutoFit/>
          </a:bodyPr>
          <a:lstStyle/>
          <a:p>
            <a:r>
              <a:rPr lang="en-US" sz="4000" dirty="0" err="1" smtClean="0"/>
              <a:t>Garis</a:t>
            </a:r>
            <a:r>
              <a:rPr lang="en-US" sz="4000" dirty="0" smtClean="0"/>
              <a:t> </a:t>
            </a:r>
            <a:r>
              <a:rPr lang="en-US" sz="4000" dirty="0" err="1" smtClean="0"/>
              <a:t>bagi</a:t>
            </a:r>
            <a:endParaRPr lang="en-US" sz="4000" dirty="0"/>
          </a:p>
        </p:txBody>
      </p:sp>
    </p:spTree>
    <p:extLst>
      <p:ext uri="{BB962C8B-B14F-4D97-AF65-F5344CB8AC3E}">
        <p14:creationId xmlns:p14="http://schemas.microsoft.com/office/powerpoint/2010/main" val="2187217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fill="hold"/>
                                        <p:tgtEl>
                                          <p:spTgt spid="29"/>
                                        </p:tgtEl>
                                        <p:attrNameLst>
                                          <p:attrName>ppt_x</p:attrName>
                                        </p:attrNameLst>
                                      </p:cBhvr>
                                      <p:tavLst>
                                        <p:tav tm="0">
                                          <p:val>
                                            <p:strVal val="#ppt_x"/>
                                          </p:val>
                                        </p:tav>
                                        <p:tav tm="100000">
                                          <p:val>
                                            <p:strVal val="#ppt_x"/>
                                          </p:val>
                                        </p:tav>
                                      </p:tavLst>
                                    </p:anim>
                                    <p:anim calcmode="lin" valueType="num">
                                      <p:cBhvr additive="base">
                                        <p:cTn id="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3"/>
                                        </p:tgtEl>
                                        <p:attrNameLst>
                                          <p:attrName>style.visibility</p:attrName>
                                        </p:attrNameLst>
                                      </p:cBhvr>
                                      <p:to>
                                        <p:strVal val="visible"/>
                                      </p:to>
                                    </p:set>
                                    <p:anim calcmode="lin" valueType="num">
                                      <p:cBhvr additive="base">
                                        <p:cTn id="13" dur="500" fill="hold"/>
                                        <p:tgtEl>
                                          <p:spTgt spid="33"/>
                                        </p:tgtEl>
                                        <p:attrNameLst>
                                          <p:attrName>ppt_x</p:attrName>
                                        </p:attrNameLst>
                                      </p:cBhvr>
                                      <p:tavLst>
                                        <p:tav tm="0">
                                          <p:val>
                                            <p:strVal val="#ppt_x"/>
                                          </p:val>
                                        </p:tav>
                                        <p:tav tm="100000">
                                          <p:val>
                                            <p:strVal val="#ppt_x"/>
                                          </p:val>
                                        </p:tav>
                                      </p:tavLst>
                                    </p:anim>
                                    <p:anim calcmode="lin" valueType="num">
                                      <p:cBhvr additive="base">
                                        <p:cTn id="14"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4"/>
                                        </p:tgtEl>
                                        <p:attrNameLst>
                                          <p:attrName>style.visibility</p:attrName>
                                        </p:attrNameLst>
                                      </p:cBhvr>
                                      <p:to>
                                        <p:strVal val="visible"/>
                                      </p:to>
                                    </p:set>
                                    <p:anim calcmode="lin" valueType="num">
                                      <p:cBhvr additive="base">
                                        <p:cTn id="19" dur="500" fill="hold"/>
                                        <p:tgtEl>
                                          <p:spTgt spid="34"/>
                                        </p:tgtEl>
                                        <p:attrNameLst>
                                          <p:attrName>ppt_x</p:attrName>
                                        </p:attrNameLst>
                                      </p:cBhvr>
                                      <p:tavLst>
                                        <p:tav tm="0">
                                          <p:val>
                                            <p:strVal val="#ppt_x"/>
                                          </p:val>
                                        </p:tav>
                                        <p:tav tm="100000">
                                          <p:val>
                                            <p:strVal val="#ppt_x"/>
                                          </p:val>
                                        </p:tav>
                                      </p:tavLst>
                                    </p:anim>
                                    <p:anim calcmode="lin" valueType="num">
                                      <p:cBhvr additive="base">
                                        <p:cTn id="20"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5"/>
                                        </p:tgtEl>
                                        <p:attrNameLst>
                                          <p:attrName>style.visibility</p:attrName>
                                        </p:attrNameLst>
                                      </p:cBhvr>
                                      <p:to>
                                        <p:strVal val="visible"/>
                                      </p:to>
                                    </p:set>
                                    <p:anim calcmode="lin" valueType="num">
                                      <p:cBhvr additive="base">
                                        <p:cTn id="25" dur="500" fill="hold"/>
                                        <p:tgtEl>
                                          <p:spTgt spid="35"/>
                                        </p:tgtEl>
                                        <p:attrNameLst>
                                          <p:attrName>ppt_x</p:attrName>
                                        </p:attrNameLst>
                                      </p:cBhvr>
                                      <p:tavLst>
                                        <p:tav tm="0">
                                          <p:val>
                                            <p:strVal val="#ppt_x"/>
                                          </p:val>
                                        </p:tav>
                                        <p:tav tm="100000">
                                          <p:val>
                                            <p:strVal val="#ppt_x"/>
                                          </p:val>
                                        </p:tav>
                                      </p:tavLst>
                                    </p:anim>
                                    <p:anim calcmode="lin" valueType="num">
                                      <p:cBhvr additive="base">
                                        <p:cTn id="26"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6"/>
                                        </p:tgtEl>
                                        <p:attrNameLst>
                                          <p:attrName>style.visibility</p:attrName>
                                        </p:attrNameLst>
                                      </p:cBhvr>
                                      <p:to>
                                        <p:strVal val="visible"/>
                                      </p:to>
                                    </p:set>
                                    <p:anim calcmode="lin" valueType="num">
                                      <p:cBhvr additive="base">
                                        <p:cTn id="31" dur="500" fill="hold"/>
                                        <p:tgtEl>
                                          <p:spTgt spid="36"/>
                                        </p:tgtEl>
                                        <p:attrNameLst>
                                          <p:attrName>ppt_x</p:attrName>
                                        </p:attrNameLst>
                                      </p:cBhvr>
                                      <p:tavLst>
                                        <p:tav tm="0">
                                          <p:val>
                                            <p:strVal val="#ppt_x"/>
                                          </p:val>
                                        </p:tav>
                                        <p:tav tm="100000">
                                          <p:val>
                                            <p:strVal val="#ppt_x"/>
                                          </p:val>
                                        </p:tav>
                                      </p:tavLst>
                                    </p:anim>
                                    <p:anim calcmode="lin" valueType="num">
                                      <p:cBhvr additive="base">
                                        <p:cTn id="32"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7"/>
                                        </p:tgtEl>
                                        <p:attrNameLst>
                                          <p:attrName>style.visibility</p:attrName>
                                        </p:attrNameLst>
                                      </p:cBhvr>
                                      <p:to>
                                        <p:strVal val="visible"/>
                                      </p:to>
                                    </p:set>
                                    <p:anim calcmode="lin" valueType="num">
                                      <p:cBhvr additive="base">
                                        <p:cTn id="37" dur="500" fill="hold"/>
                                        <p:tgtEl>
                                          <p:spTgt spid="37"/>
                                        </p:tgtEl>
                                        <p:attrNameLst>
                                          <p:attrName>ppt_x</p:attrName>
                                        </p:attrNameLst>
                                      </p:cBhvr>
                                      <p:tavLst>
                                        <p:tav tm="0">
                                          <p:val>
                                            <p:strVal val="#ppt_x"/>
                                          </p:val>
                                        </p:tav>
                                        <p:tav tm="100000">
                                          <p:val>
                                            <p:strVal val="#ppt_x"/>
                                          </p:val>
                                        </p:tav>
                                      </p:tavLst>
                                    </p:anim>
                                    <p:anim calcmode="lin" valueType="num">
                                      <p:cBhvr additive="base">
                                        <p:cTn id="38"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8"/>
                                        </p:tgtEl>
                                        <p:attrNameLst>
                                          <p:attrName>style.visibility</p:attrName>
                                        </p:attrNameLst>
                                      </p:cBhvr>
                                      <p:to>
                                        <p:strVal val="visible"/>
                                      </p:to>
                                    </p:set>
                                    <p:anim calcmode="lin" valueType="num">
                                      <p:cBhvr additive="base">
                                        <p:cTn id="43" dur="500" fill="hold"/>
                                        <p:tgtEl>
                                          <p:spTgt spid="38"/>
                                        </p:tgtEl>
                                        <p:attrNameLst>
                                          <p:attrName>ppt_x</p:attrName>
                                        </p:attrNameLst>
                                      </p:cBhvr>
                                      <p:tavLst>
                                        <p:tav tm="0">
                                          <p:val>
                                            <p:strVal val="#ppt_x"/>
                                          </p:val>
                                        </p:tav>
                                        <p:tav tm="100000">
                                          <p:val>
                                            <p:strVal val="#ppt_x"/>
                                          </p:val>
                                        </p:tav>
                                      </p:tavLst>
                                    </p:anim>
                                    <p:anim calcmode="lin" valueType="num">
                                      <p:cBhvr additive="base">
                                        <p:cTn id="44"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9"/>
                                        </p:tgtEl>
                                        <p:attrNameLst>
                                          <p:attrName>style.visibility</p:attrName>
                                        </p:attrNameLst>
                                      </p:cBhvr>
                                      <p:to>
                                        <p:strVal val="visible"/>
                                      </p:to>
                                    </p:set>
                                    <p:anim calcmode="lin" valueType="num">
                                      <p:cBhvr additive="base">
                                        <p:cTn id="49" dur="500" fill="hold"/>
                                        <p:tgtEl>
                                          <p:spTgt spid="39"/>
                                        </p:tgtEl>
                                        <p:attrNameLst>
                                          <p:attrName>ppt_x</p:attrName>
                                        </p:attrNameLst>
                                      </p:cBhvr>
                                      <p:tavLst>
                                        <p:tav tm="0">
                                          <p:val>
                                            <p:strVal val="#ppt_x"/>
                                          </p:val>
                                        </p:tav>
                                        <p:tav tm="100000">
                                          <p:val>
                                            <p:strVal val="#ppt_x"/>
                                          </p:val>
                                        </p:tav>
                                      </p:tavLst>
                                    </p:anim>
                                    <p:anim calcmode="lin" valueType="num">
                                      <p:cBhvr additive="base">
                                        <p:cTn id="50"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3" grpId="0"/>
      <p:bldP spid="34" grpId="0"/>
      <p:bldP spid="35" grpId="0"/>
      <p:bldP spid="36" grpId="0"/>
      <p:bldP spid="37" grpId="0"/>
      <p:bldP spid="38" grpId="0"/>
      <p:bldP spid="3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7924800" cy="868362"/>
          </a:xfrm>
        </p:spPr>
        <p:txBody>
          <a:bodyPr>
            <a:normAutofit/>
          </a:bodyPr>
          <a:lstStyle/>
          <a:p>
            <a:pPr marL="746125" indent="-746125" algn="l"/>
            <a:r>
              <a:rPr lang="en-US" sz="3200" dirty="0" smtClean="0"/>
              <a:t>27</a:t>
            </a:r>
            <a:endParaRPr lang="en-US" sz="32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 name="Object 24"/>
          <p:cNvGraphicFramePr>
            <a:graphicFrameLocks noChangeAspect="1"/>
          </p:cNvGraphicFramePr>
          <p:nvPr>
            <p:extLst>
              <p:ext uri="{D42A27DB-BD31-4B8C-83A1-F6EECF244321}">
                <p14:modId xmlns:p14="http://schemas.microsoft.com/office/powerpoint/2010/main" val="264687879"/>
              </p:ext>
            </p:extLst>
          </p:nvPr>
        </p:nvGraphicFramePr>
        <p:xfrm>
          <a:off x="1676400" y="681038"/>
          <a:ext cx="1819275" cy="1485900"/>
        </p:xfrm>
        <a:graphic>
          <a:graphicData uri="http://schemas.openxmlformats.org/presentationml/2006/ole">
            <mc:AlternateContent xmlns:mc="http://schemas.openxmlformats.org/markup-compatibility/2006">
              <mc:Choice xmlns:v="urn:schemas-microsoft-com:vml" Requires="v">
                <p:oleObj spid="_x0000_s25731" name="Equation" r:id="rId3" imgW="609480" imgH="495000" progId="Equation.DSMT4">
                  <p:embed/>
                </p:oleObj>
              </mc:Choice>
              <mc:Fallback>
                <p:oleObj name="Equation" r:id="rId3" imgW="609480" imgH="495000" progId="Equation.DSMT4">
                  <p:embed/>
                  <p:pic>
                    <p:nvPicPr>
                      <p:cNvPr id="0" name=""/>
                      <p:cNvPicPr>
                        <a:picLocks noChangeAspect="1" noChangeArrowheads="1"/>
                      </p:cNvPicPr>
                      <p:nvPr/>
                    </p:nvPicPr>
                    <p:blipFill>
                      <a:blip r:embed="rId4"/>
                      <a:srcRect/>
                      <a:stretch>
                        <a:fillRect/>
                      </a:stretch>
                    </p:blipFill>
                    <p:spPr bwMode="auto">
                      <a:xfrm>
                        <a:off x="1676400" y="681038"/>
                        <a:ext cx="1819275" cy="148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 name="TextBox 28"/>
          <p:cNvSpPr txBox="1"/>
          <p:nvPr/>
        </p:nvSpPr>
        <p:spPr>
          <a:xfrm>
            <a:off x="1841826" y="4038600"/>
            <a:ext cx="2462534" cy="707886"/>
          </a:xfrm>
          <a:prstGeom prst="rect">
            <a:avLst/>
          </a:prstGeom>
          <a:noFill/>
        </p:spPr>
        <p:txBody>
          <a:bodyPr wrap="none" rtlCol="0">
            <a:spAutoFit/>
          </a:bodyPr>
          <a:lstStyle/>
          <a:p>
            <a:r>
              <a:rPr lang="en-US" sz="4000" dirty="0" smtClean="0"/>
              <a:t>3</a:t>
            </a:r>
            <a:r>
              <a:rPr lang="en-US" sz="4000" i="1" dirty="0" smtClean="0">
                <a:latin typeface="Times New Roman" pitchFamily="18" charset="0"/>
                <a:cs typeface="Times New Roman" pitchFamily="18" charset="0"/>
              </a:rPr>
              <a:t>x</a:t>
            </a:r>
            <a:r>
              <a:rPr lang="en-US" sz="4000" dirty="0" smtClean="0"/>
              <a:t> = 4 X 60</a:t>
            </a:r>
            <a:endParaRPr lang="en-US" sz="4000" dirty="0"/>
          </a:p>
        </p:txBody>
      </p:sp>
      <p:grpSp>
        <p:nvGrpSpPr>
          <p:cNvPr id="3" name="Group 4"/>
          <p:cNvGrpSpPr>
            <a:grpSpLocks/>
          </p:cNvGrpSpPr>
          <p:nvPr/>
        </p:nvGrpSpPr>
        <p:grpSpPr bwMode="auto">
          <a:xfrm>
            <a:off x="4846637" y="427534"/>
            <a:ext cx="2614589" cy="2849066"/>
            <a:chOff x="7850" y="7988"/>
            <a:chExt cx="2035" cy="2218"/>
          </a:xfrm>
        </p:grpSpPr>
        <p:grpSp>
          <p:nvGrpSpPr>
            <p:cNvPr id="6" name="Group 5"/>
            <p:cNvGrpSpPr>
              <a:grpSpLocks/>
            </p:cNvGrpSpPr>
            <p:nvPr/>
          </p:nvGrpSpPr>
          <p:grpSpPr bwMode="auto">
            <a:xfrm>
              <a:off x="8040" y="8048"/>
              <a:ext cx="1800" cy="1800"/>
              <a:chOff x="8040" y="6982"/>
              <a:chExt cx="1800" cy="1800"/>
            </a:xfrm>
          </p:grpSpPr>
          <p:sp>
            <p:nvSpPr>
              <p:cNvPr id="17" name="Oval 6"/>
              <p:cNvSpPr>
                <a:spLocks noChangeArrowheads="1"/>
              </p:cNvSpPr>
              <p:nvPr/>
            </p:nvSpPr>
            <p:spPr bwMode="auto">
              <a:xfrm>
                <a:off x="8040" y="6982"/>
                <a:ext cx="1800" cy="1800"/>
              </a:xfrm>
              <a:prstGeom prst="ellipse">
                <a:avLst/>
              </a:prstGeom>
              <a:solidFill>
                <a:srgbClr val="FFFFFF"/>
              </a:solid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4000"/>
              </a:p>
            </p:txBody>
          </p:sp>
          <p:sp>
            <p:nvSpPr>
              <p:cNvPr id="18" name="Oval 7"/>
              <p:cNvSpPr>
                <a:spLocks noChangeAspect="1" noChangeArrowheads="1"/>
              </p:cNvSpPr>
              <p:nvPr/>
            </p:nvSpPr>
            <p:spPr bwMode="auto">
              <a:xfrm>
                <a:off x="8917" y="7860"/>
                <a:ext cx="45" cy="45"/>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4000"/>
              </a:p>
            </p:txBody>
          </p:sp>
        </p:grpSp>
        <p:sp>
          <p:nvSpPr>
            <p:cNvPr id="8" name="Freeform 8"/>
            <p:cNvSpPr>
              <a:spLocks/>
            </p:cNvSpPr>
            <p:nvPr/>
          </p:nvSpPr>
          <p:spPr bwMode="auto">
            <a:xfrm>
              <a:off x="8406" y="8227"/>
              <a:ext cx="1104" cy="732"/>
            </a:xfrm>
            <a:custGeom>
              <a:avLst/>
              <a:gdLst>
                <a:gd name="T0" fmla="*/ 0 w 1104"/>
                <a:gd name="T1" fmla="*/ 0 h 732"/>
                <a:gd name="T2" fmla="*/ 540 w 1104"/>
                <a:gd name="T3" fmla="*/ 732 h 732"/>
                <a:gd name="T4" fmla="*/ 1104 w 1104"/>
                <a:gd name="T5" fmla="*/ 30 h 732"/>
              </a:gdLst>
              <a:ahLst/>
              <a:cxnLst>
                <a:cxn ang="0">
                  <a:pos x="T0" y="T1"/>
                </a:cxn>
                <a:cxn ang="0">
                  <a:pos x="T2" y="T3"/>
                </a:cxn>
                <a:cxn ang="0">
                  <a:pos x="T4" y="T5"/>
                </a:cxn>
              </a:cxnLst>
              <a:rect l="0" t="0" r="r" b="b"/>
              <a:pathLst>
                <a:path w="1104" h="732">
                  <a:moveTo>
                    <a:pt x="0" y="0"/>
                  </a:moveTo>
                  <a:lnTo>
                    <a:pt x="540" y="732"/>
                  </a:lnTo>
                  <a:lnTo>
                    <a:pt x="1104" y="30"/>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00"/>
            </a:p>
          </p:txBody>
        </p:sp>
        <p:sp>
          <p:nvSpPr>
            <p:cNvPr id="10" name="Freeform 9"/>
            <p:cNvSpPr>
              <a:spLocks/>
            </p:cNvSpPr>
            <p:nvPr/>
          </p:nvSpPr>
          <p:spPr bwMode="auto">
            <a:xfrm>
              <a:off x="8136" y="8956"/>
              <a:ext cx="999" cy="864"/>
            </a:xfrm>
            <a:custGeom>
              <a:avLst/>
              <a:gdLst>
                <a:gd name="T0" fmla="*/ 0 w 999"/>
                <a:gd name="T1" fmla="*/ 393 h 864"/>
                <a:gd name="T2" fmla="*/ 804 w 999"/>
                <a:gd name="T3" fmla="*/ 0 h 864"/>
                <a:gd name="T4" fmla="*/ 999 w 999"/>
                <a:gd name="T5" fmla="*/ 864 h 864"/>
              </a:gdLst>
              <a:ahLst/>
              <a:cxnLst>
                <a:cxn ang="0">
                  <a:pos x="T0" y="T1"/>
                </a:cxn>
                <a:cxn ang="0">
                  <a:pos x="T2" y="T3"/>
                </a:cxn>
                <a:cxn ang="0">
                  <a:pos x="T4" y="T5"/>
                </a:cxn>
              </a:cxnLst>
              <a:rect l="0" t="0" r="r" b="b"/>
              <a:pathLst>
                <a:path w="999" h="864">
                  <a:moveTo>
                    <a:pt x="0" y="393"/>
                  </a:moveTo>
                  <a:lnTo>
                    <a:pt x="804" y="0"/>
                  </a:lnTo>
                  <a:lnTo>
                    <a:pt x="999" y="864"/>
                  </a:lnTo>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00"/>
            </a:p>
          </p:txBody>
        </p:sp>
        <p:sp>
          <p:nvSpPr>
            <p:cNvPr id="11" name="Text Box 10"/>
            <p:cNvSpPr txBox="1">
              <a:spLocks noChangeArrowheads="1"/>
            </p:cNvSpPr>
            <p:nvPr/>
          </p:nvSpPr>
          <p:spPr bwMode="auto">
            <a:xfrm>
              <a:off x="8265" y="7988"/>
              <a:ext cx="36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ahoma" pitchFamily="34" charset="0"/>
                  <a:cs typeface="Arial" pitchFamily="34" charset="0"/>
                </a:rPr>
                <a:t>R</a:t>
              </a:r>
              <a:endParaRPr kumimoji="0" lang="en-US" sz="4000" b="0" i="0" u="none" strike="noStrike" cap="none" normalizeH="0" baseline="0" smtClean="0">
                <a:ln>
                  <a:noFill/>
                </a:ln>
                <a:solidFill>
                  <a:schemeClr val="tx1"/>
                </a:solidFill>
                <a:effectLst/>
                <a:latin typeface="Arial" pitchFamily="34" charset="0"/>
                <a:cs typeface="Arial" pitchFamily="34" charset="0"/>
              </a:endParaRPr>
            </a:p>
          </p:txBody>
        </p:sp>
        <p:sp>
          <p:nvSpPr>
            <p:cNvPr id="12" name="Text Box 11"/>
            <p:cNvSpPr txBox="1">
              <a:spLocks noChangeArrowheads="1"/>
            </p:cNvSpPr>
            <p:nvPr/>
          </p:nvSpPr>
          <p:spPr bwMode="auto">
            <a:xfrm>
              <a:off x="9030" y="8863"/>
              <a:ext cx="36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ahoma" pitchFamily="34" charset="0"/>
                  <a:cs typeface="Arial" pitchFamily="34" charset="0"/>
                </a:rPr>
                <a:t>P</a:t>
              </a:r>
              <a:endParaRPr kumimoji="0" lang="en-US" sz="4000" b="0" i="0" u="none" strike="noStrike" cap="none" normalizeH="0" baseline="0" smtClean="0">
                <a:ln>
                  <a:noFill/>
                </a:ln>
                <a:solidFill>
                  <a:schemeClr val="tx1"/>
                </a:solidFill>
                <a:effectLst/>
                <a:latin typeface="Arial" pitchFamily="34" charset="0"/>
                <a:cs typeface="Arial" pitchFamily="34" charset="0"/>
              </a:endParaRPr>
            </a:p>
          </p:txBody>
        </p:sp>
        <p:sp>
          <p:nvSpPr>
            <p:cNvPr id="13" name="Text Box 12"/>
            <p:cNvSpPr txBox="1">
              <a:spLocks noChangeArrowheads="1"/>
            </p:cNvSpPr>
            <p:nvPr/>
          </p:nvSpPr>
          <p:spPr bwMode="auto">
            <a:xfrm>
              <a:off x="9525" y="8003"/>
              <a:ext cx="36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ahoma" pitchFamily="34" charset="0"/>
                  <a:cs typeface="Arial" pitchFamily="34" charset="0"/>
                </a:rPr>
                <a:t>S</a:t>
              </a:r>
              <a:endParaRPr kumimoji="0" lang="en-US" sz="4000" b="0" i="0" u="none" strike="noStrike" cap="none" normalizeH="0" baseline="0" smtClean="0">
                <a:ln>
                  <a:noFill/>
                </a:ln>
                <a:solidFill>
                  <a:schemeClr val="tx1"/>
                </a:solidFill>
                <a:effectLst/>
                <a:latin typeface="Arial" pitchFamily="34" charset="0"/>
                <a:cs typeface="Arial" pitchFamily="34" charset="0"/>
              </a:endParaRPr>
            </a:p>
          </p:txBody>
        </p:sp>
        <p:sp>
          <p:nvSpPr>
            <p:cNvPr id="14" name="Text Box 13"/>
            <p:cNvSpPr txBox="1">
              <a:spLocks noChangeArrowheads="1"/>
            </p:cNvSpPr>
            <p:nvPr/>
          </p:nvSpPr>
          <p:spPr bwMode="auto">
            <a:xfrm>
              <a:off x="9120" y="9880"/>
              <a:ext cx="36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ahoma" pitchFamily="34" charset="0"/>
                  <a:cs typeface="Arial" pitchFamily="34" charset="0"/>
                </a:rPr>
                <a:t>T</a:t>
              </a:r>
              <a:endParaRPr kumimoji="0" lang="en-US" sz="4000" b="0" i="0" u="none" strike="noStrike" cap="none" normalizeH="0" baseline="0" smtClean="0">
                <a:ln>
                  <a:noFill/>
                </a:ln>
                <a:solidFill>
                  <a:schemeClr val="tx1"/>
                </a:solidFill>
                <a:effectLst/>
                <a:latin typeface="Arial" pitchFamily="34" charset="0"/>
                <a:cs typeface="Arial" pitchFamily="34" charset="0"/>
              </a:endParaRPr>
            </a:p>
          </p:txBody>
        </p:sp>
        <p:sp>
          <p:nvSpPr>
            <p:cNvPr id="15" name="Text Box 14"/>
            <p:cNvSpPr txBox="1">
              <a:spLocks noChangeArrowheads="1"/>
            </p:cNvSpPr>
            <p:nvPr/>
          </p:nvSpPr>
          <p:spPr bwMode="auto">
            <a:xfrm>
              <a:off x="8830" y="8551"/>
              <a:ext cx="36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cs typeface="Arial" pitchFamily="34" charset="0"/>
                </a:rPr>
                <a:t>60°</a:t>
              </a:r>
              <a:endParaRPr kumimoji="0" lang="en-US" sz="4000" b="0" i="0" u="none" strike="noStrike" cap="none" normalizeH="0" baseline="0" smtClean="0">
                <a:ln>
                  <a:noFill/>
                </a:ln>
                <a:solidFill>
                  <a:schemeClr val="tx1"/>
                </a:solidFill>
                <a:effectLst/>
                <a:latin typeface="Arial" pitchFamily="34" charset="0"/>
                <a:cs typeface="Arial" pitchFamily="34" charset="0"/>
              </a:endParaRPr>
            </a:p>
          </p:txBody>
        </p:sp>
        <p:sp>
          <p:nvSpPr>
            <p:cNvPr id="16" name="Text Box 15"/>
            <p:cNvSpPr txBox="1">
              <a:spLocks noChangeArrowheads="1"/>
            </p:cNvSpPr>
            <p:nvPr/>
          </p:nvSpPr>
          <p:spPr bwMode="auto">
            <a:xfrm>
              <a:off x="7850" y="9264"/>
              <a:ext cx="36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ahoma" pitchFamily="34" charset="0"/>
                  <a:cs typeface="Arial" pitchFamily="34" charset="0"/>
                </a:rPr>
                <a:t>Q</a:t>
              </a:r>
              <a:endParaRPr kumimoji="0" lang="en-US" sz="4000" b="0" i="0" u="none" strike="noStrike" cap="none" normalizeH="0" baseline="0" smtClean="0">
                <a:ln>
                  <a:noFill/>
                </a:ln>
                <a:solidFill>
                  <a:schemeClr val="tx1"/>
                </a:solidFill>
                <a:effectLst/>
                <a:latin typeface="Arial" pitchFamily="34" charset="0"/>
                <a:cs typeface="Arial" pitchFamily="34" charset="0"/>
              </a:endParaRPr>
            </a:p>
          </p:txBody>
        </p:sp>
      </p:grpSp>
      <p:graphicFrame>
        <p:nvGraphicFramePr>
          <p:cNvPr id="21" name="Object 20"/>
          <p:cNvGraphicFramePr>
            <a:graphicFrameLocks noChangeAspect="1"/>
          </p:cNvGraphicFramePr>
          <p:nvPr>
            <p:extLst>
              <p:ext uri="{D42A27DB-BD31-4B8C-83A1-F6EECF244321}">
                <p14:modId xmlns:p14="http://schemas.microsoft.com/office/powerpoint/2010/main" val="879256548"/>
              </p:ext>
            </p:extLst>
          </p:nvPr>
        </p:nvGraphicFramePr>
        <p:xfrm>
          <a:off x="1712913" y="2414588"/>
          <a:ext cx="1592262" cy="1181100"/>
        </p:xfrm>
        <a:graphic>
          <a:graphicData uri="http://schemas.openxmlformats.org/presentationml/2006/ole">
            <mc:AlternateContent xmlns:mc="http://schemas.openxmlformats.org/markup-compatibility/2006">
              <mc:Choice xmlns:v="urn:schemas-microsoft-com:vml" Requires="v">
                <p:oleObj spid="_x0000_s25732" name="Equation" r:id="rId5" imgW="533160" imgH="393480" progId="Equation.DSMT4">
                  <p:embed/>
                </p:oleObj>
              </mc:Choice>
              <mc:Fallback>
                <p:oleObj name="Equation" r:id="rId5" imgW="533160" imgH="393480" progId="Equation.DSMT4">
                  <p:embed/>
                  <p:pic>
                    <p:nvPicPr>
                      <p:cNvPr id="0" name=""/>
                      <p:cNvPicPr>
                        <a:picLocks noChangeAspect="1" noChangeArrowheads="1"/>
                      </p:cNvPicPr>
                      <p:nvPr/>
                    </p:nvPicPr>
                    <p:blipFill>
                      <a:blip r:embed="rId6"/>
                      <a:srcRect/>
                      <a:stretch>
                        <a:fillRect/>
                      </a:stretch>
                    </p:blipFill>
                    <p:spPr bwMode="auto">
                      <a:xfrm>
                        <a:off x="1712913" y="2414588"/>
                        <a:ext cx="1592262"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22" name="Straight Connector 21"/>
          <p:cNvCxnSpPr/>
          <p:nvPr/>
        </p:nvCxnSpPr>
        <p:spPr>
          <a:xfrm flipV="1">
            <a:off x="1699813" y="2666476"/>
            <a:ext cx="543318" cy="1143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243131" y="2319111"/>
            <a:ext cx="235000" cy="461665"/>
          </a:xfrm>
          <a:prstGeom prst="rect">
            <a:avLst/>
          </a:prstGeom>
          <a:noFill/>
        </p:spPr>
        <p:txBody>
          <a:bodyPr wrap="square" rtlCol="0">
            <a:spAutoFit/>
          </a:bodyPr>
          <a:lstStyle/>
          <a:p>
            <a:r>
              <a:rPr lang="en-US" sz="2400" dirty="0" smtClean="0"/>
              <a:t>3</a:t>
            </a:r>
            <a:endParaRPr lang="en-US" sz="2400" dirty="0"/>
          </a:p>
        </p:txBody>
      </p:sp>
      <p:cxnSp>
        <p:nvCxnSpPr>
          <p:cNvPr id="24" name="Straight Connector 23"/>
          <p:cNvCxnSpPr/>
          <p:nvPr/>
        </p:nvCxnSpPr>
        <p:spPr>
          <a:xfrm flipV="1">
            <a:off x="1738052" y="3276600"/>
            <a:ext cx="543318" cy="1143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226347" y="3241912"/>
            <a:ext cx="235000" cy="461665"/>
          </a:xfrm>
          <a:prstGeom prst="rect">
            <a:avLst/>
          </a:prstGeom>
          <a:noFill/>
        </p:spPr>
        <p:txBody>
          <a:bodyPr wrap="square" rtlCol="0">
            <a:spAutoFit/>
          </a:bodyPr>
          <a:lstStyle/>
          <a:p>
            <a:r>
              <a:rPr lang="en-US" sz="2400" dirty="0" smtClean="0"/>
              <a:t>4</a:t>
            </a:r>
            <a:endParaRPr lang="en-US" sz="2400" dirty="0"/>
          </a:p>
        </p:txBody>
      </p:sp>
      <p:graphicFrame>
        <p:nvGraphicFramePr>
          <p:cNvPr id="28" name="Object 27"/>
          <p:cNvGraphicFramePr>
            <a:graphicFrameLocks noChangeAspect="1"/>
          </p:cNvGraphicFramePr>
          <p:nvPr>
            <p:extLst>
              <p:ext uri="{D42A27DB-BD31-4B8C-83A1-F6EECF244321}">
                <p14:modId xmlns:p14="http://schemas.microsoft.com/office/powerpoint/2010/main" val="638173897"/>
              </p:ext>
            </p:extLst>
          </p:nvPr>
        </p:nvGraphicFramePr>
        <p:xfrm>
          <a:off x="2105025" y="4686300"/>
          <a:ext cx="1933575" cy="1181100"/>
        </p:xfrm>
        <a:graphic>
          <a:graphicData uri="http://schemas.openxmlformats.org/presentationml/2006/ole">
            <mc:AlternateContent xmlns:mc="http://schemas.openxmlformats.org/markup-compatibility/2006">
              <mc:Choice xmlns:v="urn:schemas-microsoft-com:vml" Requires="v">
                <p:oleObj spid="_x0000_s25733" name="Equation" r:id="rId7" imgW="647640" imgH="393480" progId="Equation.DSMT4">
                  <p:embed/>
                </p:oleObj>
              </mc:Choice>
              <mc:Fallback>
                <p:oleObj name="Equation" r:id="rId7" imgW="647640" imgH="393480" progId="Equation.DSMT4">
                  <p:embed/>
                  <p:pic>
                    <p:nvPicPr>
                      <p:cNvPr id="0" name=""/>
                      <p:cNvPicPr>
                        <a:picLocks noChangeAspect="1" noChangeArrowheads="1"/>
                      </p:cNvPicPr>
                      <p:nvPr/>
                    </p:nvPicPr>
                    <p:blipFill>
                      <a:blip r:embed="rId8"/>
                      <a:srcRect/>
                      <a:stretch>
                        <a:fillRect/>
                      </a:stretch>
                    </p:blipFill>
                    <p:spPr bwMode="auto">
                      <a:xfrm>
                        <a:off x="2105025" y="4686300"/>
                        <a:ext cx="1933575"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 name="Object 29"/>
          <p:cNvGraphicFramePr>
            <a:graphicFrameLocks noChangeAspect="1"/>
          </p:cNvGraphicFramePr>
          <p:nvPr>
            <p:extLst>
              <p:ext uri="{D42A27DB-BD31-4B8C-83A1-F6EECF244321}">
                <p14:modId xmlns:p14="http://schemas.microsoft.com/office/powerpoint/2010/main" val="3721162"/>
              </p:ext>
            </p:extLst>
          </p:nvPr>
        </p:nvGraphicFramePr>
        <p:xfrm>
          <a:off x="2105025" y="5867400"/>
          <a:ext cx="1857375" cy="533400"/>
        </p:xfrm>
        <a:graphic>
          <a:graphicData uri="http://schemas.openxmlformats.org/presentationml/2006/ole">
            <mc:AlternateContent xmlns:mc="http://schemas.openxmlformats.org/markup-compatibility/2006">
              <mc:Choice xmlns:v="urn:schemas-microsoft-com:vml" Requires="v">
                <p:oleObj spid="_x0000_s25734" name="Equation" r:id="rId9" imgW="622080" imgH="177480" progId="Equation.DSMT4">
                  <p:embed/>
                </p:oleObj>
              </mc:Choice>
              <mc:Fallback>
                <p:oleObj name="Equation" r:id="rId9" imgW="622080" imgH="177480" progId="Equation.DSMT4">
                  <p:embed/>
                  <p:pic>
                    <p:nvPicPr>
                      <p:cNvPr id="0" name=""/>
                      <p:cNvPicPr>
                        <a:picLocks noChangeAspect="1" noChangeArrowheads="1"/>
                      </p:cNvPicPr>
                      <p:nvPr/>
                    </p:nvPicPr>
                    <p:blipFill>
                      <a:blip r:embed="rId10"/>
                      <a:srcRect/>
                      <a:stretch>
                        <a:fillRect/>
                      </a:stretch>
                    </p:blipFill>
                    <p:spPr bwMode="auto">
                      <a:xfrm>
                        <a:off x="2105025" y="5867400"/>
                        <a:ext cx="185737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1" name="Object 30"/>
          <p:cNvGraphicFramePr>
            <a:graphicFrameLocks noChangeAspect="1"/>
          </p:cNvGraphicFramePr>
          <p:nvPr>
            <p:extLst>
              <p:ext uri="{D42A27DB-BD31-4B8C-83A1-F6EECF244321}">
                <p14:modId xmlns:p14="http://schemas.microsoft.com/office/powerpoint/2010/main" val="1449899560"/>
              </p:ext>
            </p:extLst>
          </p:nvPr>
        </p:nvGraphicFramePr>
        <p:xfrm>
          <a:off x="4114800" y="5867400"/>
          <a:ext cx="947738" cy="533400"/>
        </p:xfrm>
        <a:graphic>
          <a:graphicData uri="http://schemas.openxmlformats.org/presentationml/2006/ole">
            <mc:AlternateContent xmlns:mc="http://schemas.openxmlformats.org/markup-compatibility/2006">
              <mc:Choice xmlns:v="urn:schemas-microsoft-com:vml" Requires="v">
                <p:oleObj spid="_x0000_s25735" name="Equation" r:id="rId11" imgW="317160" imgH="177480" progId="Equation.DSMT4">
                  <p:embed/>
                </p:oleObj>
              </mc:Choice>
              <mc:Fallback>
                <p:oleObj name="Equation" r:id="rId11" imgW="317160" imgH="177480" progId="Equation.DSMT4">
                  <p:embed/>
                  <p:pic>
                    <p:nvPicPr>
                      <p:cNvPr id="0" name=""/>
                      <p:cNvPicPr>
                        <a:picLocks noChangeAspect="1" noChangeArrowheads="1"/>
                      </p:cNvPicPr>
                      <p:nvPr/>
                    </p:nvPicPr>
                    <p:blipFill>
                      <a:blip r:embed="rId12"/>
                      <a:srcRect/>
                      <a:stretch>
                        <a:fillRect/>
                      </a:stretch>
                    </p:blipFill>
                    <p:spPr bwMode="auto">
                      <a:xfrm>
                        <a:off x="4114800" y="5867400"/>
                        <a:ext cx="947738"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89155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arn(inVertical)">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barn(inVertical)">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wipe(down)">
                                      <p:cBhvr>
                                        <p:cTn id="17" dur="500"/>
                                        <p:tgtEl>
                                          <p:spTgt spid="22"/>
                                        </p:tgtEl>
                                      </p:cBhvr>
                                    </p:animEffect>
                                  </p:childTnLst>
                                </p:cTn>
                              </p:par>
                            </p:childTnLst>
                          </p:cTn>
                        </p:par>
                        <p:par>
                          <p:cTn id="18" fill="hold">
                            <p:stCondLst>
                              <p:cond delay="500"/>
                            </p:stCondLst>
                            <p:childTnLst>
                              <p:par>
                                <p:cTn id="19" presetID="2" presetClass="entr" presetSubtype="2" fill="hold" grpId="0" nodeType="afterEffect">
                                  <p:stCondLst>
                                    <p:cond delay="0"/>
                                  </p:stCondLst>
                                  <p:iterate type="lt">
                                    <p:tmPct val="10000"/>
                                  </p:iterate>
                                  <p:childTnLst>
                                    <p:set>
                                      <p:cBhvr>
                                        <p:cTn id="20" dur="1" fill="hold">
                                          <p:stCondLst>
                                            <p:cond delay="0"/>
                                          </p:stCondLst>
                                        </p:cTn>
                                        <p:tgtEl>
                                          <p:spTgt spid="23"/>
                                        </p:tgtEl>
                                        <p:attrNameLst>
                                          <p:attrName>style.visibility</p:attrName>
                                        </p:attrNameLst>
                                      </p:cBhvr>
                                      <p:to>
                                        <p:strVal val="visible"/>
                                      </p:to>
                                    </p:set>
                                    <p:anim calcmode="lin" valueType="num">
                                      <p:cBhvr additive="base">
                                        <p:cTn id="21" dur="500" fill="hold"/>
                                        <p:tgtEl>
                                          <p:spTgt spid="23"/>
                                        </p:tgtEl>
                                        <p:attrNameLst>
                                          <p:attrName>ppt_x</p:attrName>
                                        </p:attrNameLst>
                                      </p:cBhvr>
                                      <p:tavLst>
                                        <p:tav tm="0">
                                          <p:val>
                                            <p:strVal val="1+#ppt_w/2"/>
                                          </p:val>
                                        </p:tav>
                                        <p:tav tm="100000">
                                          <p:val>
                                            <p:strVal val="#ppt_x"/>
                                          </p:val>
                                        </p:tav>
                                      </p:tavLst>
                                    </p:anim>
                                    <p:anim calcmode="lin" valueType="num">
                                      <p:cBhvr additive="base">
                                        <p:cTn id="22"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wipe(down)">
                                      <p:cBhvr>
                                        <p:cTn id="27" dur="500"/>
                                        <p:tgtEl>
                                          <p:spTgt spid="24"/>
                                        </p:tgtEl>
                                      </p:cBhvr>
                                    </p:animEffect>
                                  </p:childTnLst>
                                </p:cTn>
                              </p:par>
                            </p:childTnLst>
                          </p:cTn>
                        </p:par>
                        <p:par>
                          <p:cTn id="28" fill="hold">
                            <p:stCondLst>
                              <p:cond delay="500"/>
                            </p:stCondLst>
                            <p:childTnLst>
                              <p:par>
                                <p:cTn id="29" presetID="2" presetClass="entr" presetSubtype="2" fill="hold" grpId="0" nodeType="afterEffect">
                                  <p:stCondLst>
                                    <p:cond delay="0"/>
                                  </p:stCondLst>
                                  <p:iterate type="lt">
                                    <p:tmPct val="10000"/>
                                  </p:iterate>
                                  <p:childTnLst>
                                    <p:set>
                                      <p:cBhvr>
                                        <p:cTn id="30" dur="1" fill="hold">
                                          <p:stCondLst>
                                            <p:cond delay="0"/>
                                          </p:stCondLst>
                                        </p:cTn>
                                        <p:tgtEl>
                                          <p:spTgt spid="26"/>
                                        </p:tgtEl>
                                        <p:attrNameLst>
                                          <p:attrName>style.visibility</p:attrName>
                                        </p:attrNameLst>
                                      </p:cBhvr>
                                      <p:to>
                                        <p:strVal val="visible"/>
                                      </p:to>
                                    </p:set>
                                    <p:anim calcmode="lin" valueType="num">
                                      <p:cBhvr additive="base">
                                        <p:cTn id="31" dur="500" fill="hold"/>
                                        <p:tgtEl>
                                          <p:spTgt spid="26"/>
                                        </p:tgtEl>
                                        <p:attrNameLst>
                                          <p:attrName>ppt_x</p:attrName>
                                        </p:attrNameLst>
                                      </p:cBhvr>
                                      <p:tavLst>
                                        <p:tav tm="0">
                                          <p:val>
                                            <p:strVal val="1+#ppt_w/2"/>
                                          </p:val>
                                        </p:tav>
                                        <p:tav tm="100000">
                                          <p:val>
                                            <p:strVal val="#ppt_x"/>
                                          </p:val>
                                        </p:tav>
                                      </p:tavLst>
                                    </p:anim>
                                    <p:anim calcmode="lin" valueType="num">
                                      <p:cBhvr additive="base">
                                        <p:cTn id="32" dur="500" fill="hold"/>
                                        <p:tgtEl>
                                          <p:spTgt spid="26"/>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9"/>
                                        </p:tgtEl>
                                        <p:attrNameLst>
                                          <p:attrName>style.visibility</p:attrName>
                                        </p:attrNameLst>
                                      </p:cBhvr>
                                      <p:to>
                                        <p:strVal val="visible"/>
                                      </p:to>
                                    </p:set>
                                    <p:anim calcmode="lin" valueType="num">
                                      <p:cBhvr additive="base">
                                        <p:cTn id="37" dur="500" fill="hold"/>
                                        <p:tgtEl>
                                          <p:spTgt spid="29"/>
                                        </p:tgtEl>
                                        <p:attrNameLst>
                                          <p:attrName>ppt_x</p:attrName>
                                        </p:attrNameLst>
                                      </p:cBhvr>
                                      <p:tavLst>
                                        <p:tav tm="0">
                                          <p:val>
                                            <p:strVal val="#ppt_x"/>
                                          </p:val>
                                        </p:tav>
                                        <p:tav tm="100000">
                                          <p:val>
                                            <p:strVal val="#ppt_x"/>
                                          </p:val>
                                        </p:tav>
                                      </p:tavLst>
                                    </p:anim>
                                    <p:anim calcmode="lin" valueType="num">
                                      <p:cBhvr additive="base">
                                        <p:cTn id="3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barn(inVertical)">
                                      <p:cBhvr>
                                        <p:cTn id="43" dur="500"/>
                                        <p:tgtEl>
                                          <p:spTgt spid="28"/>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nodeType="clickEffect">
                                  <p:stCondLst>
                                    <p:cond delay="0"/>
                                  </p:stCondLst>
                                  <p:childTnLst>
                                    <p:set>
                                      <p:cBhvr>
                                        <p:cTn id="47" dur="1" fill="hold">
                                          <p:stCondLst>
                                            <p:cond delay="0"/>
                                          </p:stCondLst>
                                        </p:cTn>
                                        <p:tgtEl>
                                          <p:spTgt spid="30"/>
                                        </p:tgtEl>
                                        <p:attrNameLst>
                                          <p:attrName>style.visibility</p:attrName>
                                        </p:attrNameLst>
                                      </p:cBhvr>
                                      <p:to>
                                        <p:strVal val="visible"/>
                                      </p:to>
                                    </p:set>
                                    <p:animEffect transition="in" filter="barn(inVertical)">
                                      <p:cBhvr>
                                        <p:cTn id="48" dur="500"/>
                                        <p:tgtEl>
                                          <p:spTgt spid="30"/>
                                        </p:tgtEl>
                                      </p:cBhvr>
                                    </p:animEffect>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nodeType="clickEffect">
                                  <p:stCondLst>
                                    <p:cond delay="0"/>
                                  </p:stCondLst>
                                  <p:childTnLst>
                                    <p:set>
                                      <p:cBhvr>
                                        <p:cTn id="52" dur="1" fill="hold">
                                          <p:stCondLst>
                                            <p:cond delay="0"/>
                                          </p:stCondLst>
                                        </p:cTn>
                                        <p:tgtEl>
                                          <p:spTgt spid="31"/>
                                        </p:tgtEl>
                                        <p:attrNameLst>
                                          <p:attrName>style.visibility</p:attrName>
                                        </p:attrNameLst>
                                      </p:cBhvr>
                                      <p:to>
                                        <p:strVal val="visible"/>
                                      </p:to>
                                    </p:set>
                                    <p:animEffect transition="in" filter="barn(inVertical)">
                                      <p:cBhvr>
                                        <p:cTn id="53"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23" grpId="0"/>
      <p:bldP spid="2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228600"/>
            <a:ext cx="7924800" cy="868362"/>
          </a:xfrm>
        </p:spPr>
        <p:txBody>
          <a:bodyPr>
            <a:normAutofit/>
          </a:bodyPr>
          <a:lstStyle/>
          <a:p>
            <a:pPr marL="746125" indent="-746125" algn="l"/>
            <a:r>
              <a:rPr lang="en-US" sz="3200" dirty="0" smtClean="0"/>
              <a:t>28. </a:t>
            </a:r>
            <a:endParaRPr lang="en-US" sz="32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 name="Object 24"/>
          <p:cNvGraphicFramePr>
            <a:graphicFrameLocks noChangeAspect="1"/>
          </p:cNvGraphicFramePr>
          <p:nvPr>
            <p:extLst>
              <p:ext uri="{D42A27DB-BD31-4B8C-83A1-F6EECF244321}">
                <p14:modId xmlns:p14="http://schemas.microsoft.com/office/powerpoint/2010/main" val="2106962146"/>
              </p:ext>
            </p:extLst>
          </p:nvPr>
        </p:nvGraphicFramePr>
        <p:xfrm>
          <a:off x="1844675" y="381000"/>
          <a:ext cx="3336925" cy="685800"/>
        </p:xfrm>
        <a:graphic>
          <a:graphicData uri="http://schemas.openxmlformats.org/presentationml/2006/ole">
            <mc:AlternateContent xmlns:mc="http://schemas.openxmlformats.org/markup-compatibility/2006">
              <mc:Choice xmlns:v="urn:schemas-microsoft-com:vml" Requires="v">
                <p:oleObj spid="_x0000_s26740" name="Equation" r:id="rId3" imgW="1117440" imgH="228600" progId="Equation.DSMT4">
                  <p:embed/>
                </p:oleObj>
              </mc:Choice>
              <mc:Fallback>
                <p:oleObj name="Equation" r:id="rId3" imgW="1117440" imgH="228600" progId="Equation.DSMT4">
                  <p:embed/>
                  <p:pic>
                    <p:nvPicPr>
                      <p:cNvPr id="0" name=""/>
                      <p:cNvPicPr>
                        <a:picLocks noChangeAspect="1" noChangeArrowheads="1"/>
                      </p:cNvPicPr>
                      <p:nvPr/>
                    </p:nvPicPr>
                    <p:blipFill>
                      <a:blip r:embed="rId4"/>
                      <a:srcRect/>
                      <a:stretch>
                        <a:fillRect/>
                      </a:stretch>
                    </p:blipFill>
                    <p:spPr bwMode="auto">
                      <a:xfrm>
                        <a:off x="1844675" y="381000"/>
                        <a:ext cx="33369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3902667734"/>
              </p:ext>
            </p:extLst>
          </p:nvPr>
        </p:nvGraphicFramePr>
        <p:xfrm>
          <a:off x="1808163" y="1143000"/>
          <a:ext cx="3602037" cy="685800"/>
        </p:xfrm>
        <a:graphic>
          <a:graphicData uri="http://schemas.openxmlformats.org/presentationml/2006/ole">
            <mc:AlternateContent xmlns:mc="http://schemas.openxmlformats.org/markup-compatibility/2006">
              <mc:Choice xmlns:v="urn:schemas-microsoft-com:vml" Requires="v">
                <p:oleObj spid="_x0000_s26741" name="Equation" r:id="rId5" imgW="1206360" imgH="228600" progId="Equation.DSMT4">
                  <p:embed/>
                </p:oleObj>
              </mc:Choice>
              <mc:Fallback>
                <p:oleObj name="Equation" r:id="rId5" imgW="1206360" imgH="228600" progId="Equation.DSMT4">
                  <p:embed/>
                  <p:pic>
                    <p:nvPicPr>
                      <p:cNvPr id="0" name=""/>
                      <p:cNvPicPr>
                        <a:picLocks noChangeAspect="1" noChangeArrowheads="1"/>
                      </p:cNvPicPr>
                      <p:nvPr/>
                    </p:nvPicPr>
                    <p:blipFill>
                      <a:blip r:embed="rId6"/>
                      <a:srcRect/>
                      <a:stretch>
                        <a:fillRect/>
                      </a:stretch>
                    </p:blipFill>
                    <p:spPr bwMode="auto">
                      <a:xfrm>
                        <a:off x="1808163" y="1143000"/>
                        <a:ext cx="360203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2211551610"/>
              </p:ext>
            </p:extLst>
          </p:nvPr>
        </p:nvGraphicFramePr>
        <p:xfrm>
          <a:off x="1804987" y="1905000"/>
          <a:ext cx="2843213" cy="609600"/>
        </p:xfrm>
        <a:graphic>
          <a:graphicData uri="http://schemas.openxmlformats.org/presentationml/2006/ole">
            <mc:AlternateContent xmlns:mc="http://schemas.openxmlformats.org/markup-compatibility/2006">
              <mc:Choice xmlns:v="urn:schemas-microsoft-com:vml" Requires="v">
                <p:oleObj spid="_x0000_s26742" name="Equation" r:id="rId7" imgW="952200" imgH="203040" progId="Equation.DSMT4">
                  <p:embed/>
                </p:oleObj>
              </mc:Choice>
              <mc:Fallback>
                <p:oleObj name="Equation" r:id="rId7" imgW="952200" imgH="203040" progId="Equation.DSMT4">
                  <p:embed/>
                  <p:pic>
                    <p:nvPicPr>
                      <p:cNvPr id="0" name=""/>
                      <p:cNvPicPr>
                        <a:picLocks noChangeAspect="1" noChangeArrowheads="1"/>
                      </p:cNvPicPr>
                      <p:nvPr/>
                    </p:nvPicPr>
                    <p:blipFill>
                      <a:blip r:embed="rId8"/>
                      <a:srcRect/>
                      <a:stretch>
                        <a:fillRect/>
                      </a:stretch>
                    </p:blipFill>
                    <p:spPr bwMode="auto">
                      <a:xfrm>
                        <a:off x="1804987" y="1905000"/>
                        <a:ext cx="284321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292935643"/>
              </p:ext>
            </p:extLst>
          </p:nvPr>
        </p:nvGraphicFramePr>
        <p:xfrm>
          <a:off x="1804987" y="2514600"/>
          <a:ext cx="1704975" cy="609600"/>
        </p:xfrm>
        <a:graphic>
          <a:graphicData uri="http://schemas.openxmlformats.org/presentationml/2006/ole">
            <mc:AlternateContent xmlns:mc="http://schemas.openxmlformats.org/markup-compatibility/2006">
              <mc:Choice xmlns:v="urn:schemas-microsoft-com:vml" Requires="v">
                <p:oleObj spid="_x0000_s26743" name="Equation" r:id="rId9" imgW="571320" imgH="203040" progId="Equation.DSMT4">
                  <p:embed/>
                </p:oleObj>
              </mc:Choice>
              <mc:Fallback>
                <p:oleObj name="Equation" r:id="rId9" imgW="571320" imgH="203040" progId="Equation.DSMT4">
                  <p:embed/>
                  <p:pic>
                    <p:nvPicPr>
                      <p:cNvPr id="0" name=""/>
                      <p:cNvPicPr>
                        <a:picLocks noChangeAspect="1" noChangeArrowheads="1"/>
                      </p:cNvPicPr>
                      <p:nvPr/>
                    </p:nvPicPr>
                    <p:blipFill>
                      <a:blip r:embed="rId10"/>
                      <a:srcRect/>
                      <a:stretch>
                        <a:fillRect/>
                      </a:stretch>
                    </p:blipFill>
                    <p:spPr bwMode="auto">
                      <a:xfrm>
                        <a:off x="1804987" y="2514600"/>
                        <a:ext cx="17049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1457247598"/>
              </p:ext>
            </p:extLst>
          </p:nvPr>
        </p:nvGraphicFramePr>
        <p:xfrm>
          <a:off x="2006599" y="3200400"/>
          <a:ext cx="1855788" cy="647700"/>
        </p:xfrm>
        <a:graphic>
          <a:graphicData uri="http://schemas.openxmlformats.org/presentationml/2006/ole">
            <mc:AlternateContent xmlns:mc="http://schemas.openxmlformats.org/markup-compatibility/2006">
              <mc:Choice xmlns:v="urn:schemas-microsoft-com:vml" Requires="v">
                <p:oleObj spid="_x0000_s26744" name="Equation" r:id="rId11" imgW="622080" imgH="215640" progId="Equation.DSMT4">
                  <p:embed/>
                </p:oleObj>
              </mc:Choice>
              <mc:Fallback>
                <p:oleObj name="Equation" r:id="rId11" imgW="622080" imgH="215640" progId="Equation.DSMT4">
                  <p:embed/>
                  <p:pic>
                    <p:nvPicPr>
                      <p:cNvPr id="0" name=""/>
                      <p:cNvPicPr>
                        <a:picLocks noChangeAspect="1" noChangeArrowheads="1"/>
                      </p:cNvPicPr>
                      <p:nvPr/>
                    </p:nvPicPr>
                    <p:blipFill>
                      <a:blip r:embed="rId12"/>
                      <a:srcRect/>
                      <a:stretch>
                        <a:fillRect/>
                      </a:stretch>
                    </p:blipFill>
                    <p:spPr bwMode="auto">
                      <a:xfrm>
                        <a:off x="2006599" y="3200400"/>
                        <a:ext cx="1855788"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74945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arn(inVertical)">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barn(inVertical)">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barn(inVertical)">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barn(inVertical)">
                                      <p:cBhvr>
                                        <p:cTn id="2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3000" y="274638"/>
            <a:ext cx="8229600" cy="1143000"/>
          </a:xfrm>
        </p:spPr>
        <p:txBody>
          <a:bodyPr/>
          <a:lstStyle/>
          <a:p>
            <a:pPr algn="l"/>
            <a:r>
              <a:rPr lang="en-US" dirty="0" smtClean="0"/>
              <a:t>2.   (1 -        -          ) X 300</a:t>
            </a:r>
            <a:endParaRPr lang="en-US" dirty="0"/>
          </a:p>
        </p:txBody>
      </p:sp>
      <p:sp>
        <p:nvSpPr>
          <p:cNvPr id="5" name="TextBox 4"/>
          <p:cNvSpPr txBox="1"/>
          <p:nvPr/>
        </p:nvSpPr>
        <p:spPr>
          <a:xfrm>
            <a:off x="1905000" y="1676399"/>
            <a:ext cx="465192" cy="769441"/>
          </a:xfrm>
          <a:prstGeom prst="rect">
            <a:avLst/>
          </a:prstGeom>
          <a:noFill/>
        </p:spPr>
        <p:txBody>
          <a:bodyPr wrap="none" rtlCol="0">
            <a:spAutoFit/>
          </a:bodyPr>
          <a:lstStyle/>
          <a:p>
            <a:r>
              <a:rPr lang="en-US" sz="4400" dirty="0" smtClean="0"/>
              <a:t>=</a:t>
            </a:r>
            <a:endParaRPr lang="en-US" sz="4400" dirty="0"/>
          </a:p>
        </p:txBody>
      </p:sp>
      <p:sp>
        <p:nvSpPr>
          <p:cNvPr id="6" name="TextBox 5"/>
          <p:cNvSpPr txBox="1"/>
          <p:nvPr/>
        </p:nvSpPr>
        <p:spPr>
          <a:xfrm>
            <a:off x="1905000" y="2929186"/>
            <a:ext cx="465192" cy="769441"/>
          </a:xfrm>
          <a:prstGeom prst="rect">
            <a:avLst/>
          </a:prstGeom>
          <a:noFill/>
        </p:spPr>
        <p:txBody>
          <a:bodyPr wrap="none" rtlCol="0">
            <a:spAutoFit/>
          </a:bodyPr>
          <a:lstStyle/>
          <a:p>
            <a:r>
              <a:rPr lang="en-US" sz="4400" dirty="0" smtClean="0"/>
              <a:t>=</a:t>
            </a:r>
            <a:endParaRPr lang="en-US" sz="44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2818130384"/>
              </p:ext>
            </p:extLst>
          </p:nvPr>
        </p:nvGraphicFramePr>
        <p:xfrm>
          <a:off x="2971800" y="228600"/>
          <a:ext cx="506066" cy="1296794"/>
        </p:xfrm>
        <a:graphic>
          <a:graphicData uri="http://schemas.openxmlformats.org/presentationml/2006/ole">
            <mc:AlternateContent xmlns:mc="http://schemas.openxmlformats.org/markup-compatibility/2006">
              <mc:Choice xmlns:v="urn:schemas-microsoft-com:vml" Requires="v">
                <p:oleObj spid="_x0000_s2274" name="Equation" r:id="rId3" imgW="152334" imgH="393529" progId="Equation.DSMT4">
                  <p:embed/>
                </p:oleObj>
              </mc:Choice>
              <mc:Fallback>
                <p:oleObj name="Equation" r:id="rId3" imgW="152334" imgH="393529"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1800" y="228600"/>
                        <a:ext cx="506066" cy="1296794"/>
                      </a:xfrm>
                      <a:prstGeom prst="rect">
                        <a:avLst/>
                      </a:prstGeom>
                      <a:noFill/>
                    </p:spPr>
                  </p:pic>
                </p:oleObj>
              </mc:Fallback>
            </mc:AlternateContent>
          </a:graphicData>
        </a:graphic>
      </p:graphicFrame>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3908828828"/>
              </p:ext>
            </p:extLst>
          </p:nvPr>
        </p:nvGraphicFramePr>
        <p:xfrm>
          <a:off x="4343400" y="228600"/>
          <a:ext cx="681038" cy="1261711"/>
        </p:xfrm>
        <a:graphic>
          <a:graphicData uri="http://schemas.openxmlformats.org/presentationml/2006/ole">
            <mc:AlternateContent xmlns:mc="http://schemas.openxmlformats.org/markup-compatibility/2006">
              <mc:Choice xmlns:v="urn:schemas-microsoft-com:vml" Requires="v">
                <p:oleObj spid="_x0000_s2275" name="Equation" r:id="rId5" imgW="139639" imgH="393529" progId="Equation.DSMT4">
                  <p:embed/>
                </p:oleObj>
              </mc:Choice>
              <mc:Fallback>
                <p:oleObj name="Equation" r:id="rId5" imgW="139639" imgH="393529" progId="Equation.DSMT4">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43400" y="228600"/>
                        <a:ext cx="681038" cy="1261711"/>
                      </a:xfrm>
                      <a:prstGeom prst="rect">
                        <a:avLst/>
                      </a:prstGeom>
                      <a:noFill/>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220706991"/>
              </p:ext>
            </p:extLst>
          </p:nvPr>
        </p:nvGraphicFramePr>
        <p:xfrm>
          <a:off x="2438400" y="1447800"/>
          <a:ext cx="4219575" cy="1296988"/>
        </p:xfrm>
        <a:graphic>
          <a:graphicData uri="http://schemas.openxmlformats.org/presentationml/2006/ole">
            <mc:AlternateContent xmlns:mc="http://schemas.openxmlformats.org/markup-compatibility/2006">
              <mc:Choice xmlns:v="urn:schemas-microsoft-com:vml" Requires="v">
                <p:oleObj spid="_x0000_s2276" name="Equation" r:id="rId7" imgW="1269720" imgH="393480" progId="Equation.DSMT4">
                  <p:embed/>
                </p:oleObj>
              </mc:Choice>
              <mc:Fallback>
                <p:oleObj name="Equation" r:id="rId7" imgW="1269720" imgH="393480" progId="Equation.DSMT4">
                  <p:embed/>
                  <p:pic>
                    <p:nvPicPr>
                      <p:cNvPr id="0" name=""/>
                      <p:cNvPicPr>
                        <a:picLocks noChangeAspect="1" noChangeArrowheads="1"/>
                      </p:cNvPicPr>
                      <p:nvPr/>
                    </p:nvPicPr>
                    <p:blipFill>
                      <a:blip r:embed="rId8"/>
                      <a:srcRect/>
                      <a:stretch>
                        <a:fillRect/>
                      </a:stretch>
                    </p:blipFill>
                    <p:spPr bwMode="auto">
                      <a:xfrm>
                        <a:off x="2438400" y="1447800"/>
                        <a:ext cx="4219575" cy="1296988"/>
                      </a:xfrm>
                      <a:prstGeom prst="rect">
                        <a:avLst/>
                      </a:prstGeom>
                      <a:noFill/>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2300497407"/>
              </p:ext>
            </p:extLst>
          </p:nvPr>
        </p:nvGraphicFramePr>
        <p:xfrm>
          <a:off x="2378075" y="2741613"/>
          <a:ext cx="2193925" cy="1296987"/>
        </p:xfrm>
        <a:graphic>
          <a:graphicData uri="http://schemas.openxmlformats.org/presentationml/2006/ole">
            <mc:AlternateContent xmlns:mc="http://schemas.openxmlformats.org/markup-compatibility/2006">
              <mc:Choice xmlns:v="urn:schemas-microsoft-com:vml" Requires="v">
                <p:oleObj spid="_x0000_s2277" name="Equation" r:id="rId9" imgW="660240" imgH="393480" progId="Equation.DSMT4">
                  <p:embed/>
                </p:oleObj>
              </mc:Choice>
              <mc:Fallback>
                <p:oleObj name="Equation" r:id="rId9" imgW="660240" imgH="393480" progId="Equation.DSMT4">
                  <p:embed/>
                  <p:pic>
                    <p:nvPicPr>
                      <p:cNvPr id="0" name=""/>
                      <p:cNvPicPr>
                        <a:picLocks noChangeAspect="1" noChangeArrowheads="1"/>
                      </p:cNvPicPr>
                      <p:nvPr/>
                    </p:nvPicPr>
                    <p:blipFill>
                      <a:blip r:embed="rId10"/>
                      <a:srcRect/>
                      <a:stretch>
                        <a:fillRect/>
                      </a:stretch>
                    </p:blipFill>
                    <p:spPr bwMode="auto">
                      <a:xfrm>
                        <a:off x="2378075" y="2741613"/>
                        <a:ext cx="2193925" cy="1296987"/>
                      </a:xfrm>
                      <a:prstGeom prst="rect">
                        <a:avLst/>
                      </a:prstGeom>
                      <a:noFill/>
                    </p:spPr>
                  </p:pic>
                </p:oleObj>
              </mc:Fallback>
            </mc:AlternateContent>
          </a:graphicData>
        </a:graphic>
      </p:graphicFrame>
      <p:sp>
        <p:nvSpPr>
          <p:cNvPr id="13" name="TextBox 12"/>
          <p:cNvSpPr txBox="1"/>
          <p:nvPr/>
        </p:nvSpPr>
        <p:spPr>
          <a:xfrm>
            <a:off x="1894114" y="4114800"/>
            <a:ext cx="1577676" cy="769441"/>
          </a:xfrm>
          <a:prstGeom prst="rect">
            <a:avLst/>
          </a:prstGeom>
          <a:noFill/>
        </p:spPr>
        <p:txBody>
          <a:bodyPr wrap="none" rtlCol="0">
            <a:spAutoFit/>
          </a:bodyPr>
          <a:lstStyle/>
          <a:p>
            <a:r>
              <a:rPr lang="en-US" sz="4400" dirty="0" smtClean="0"/>
              <a:t>=  130</a:t>
            </a:r>
            <a:endParaRPr lang="en-US" sz="4400" dirty="0"/>
          </a:p>
        </p:txBody>
      </p:sp>
    </p:spTree>
    <p:extLst>
      <p:ext uri="{BB962C8B-B14F-4D97-AF65-F5344CB8AC3E}">
        <p14:creationId xmlns:p14="http://schemas.microsoft.com/office/powerpoint/2010/main" val="971510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4" fill="hold" nodeType="after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iterate type="lt">
                                    <p:tmPct val="10000"/>
                                  </p:iterate>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1+#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par>
                          <p:cTn id="19" fill="hold">
                            <p:stCondLst>
                              <p:cond delay="500"/>
                            </p:stCondLst>
                            <p:childTnLst>
                              <p:par>
                                <p:cTn id="20" presetID="22" presetClass="entr" presetSubtype="4" fill="hold" nodeType="after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down)">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iterate type="lt">
                                    <p:tmPct val="10000"/>
                                  </p:iterate>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1+#ppt_w/2"/>
                                          </p:val>
                                        </p:tav>
                                        <p:tav tm="100000">
                                          <p:val>
                                            <p:strVal val="#ppt_x"/>
                                          </p:val>
                                        </p:tav>
                                      </p:tavLst>
                                    </p:anim>
                                    <p:anim calcmode="lin" valueType="num">
                                      <p:cBhvr additive="base">
                                        <p:cTn id="28"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7924800" cy="868362"/>
          </a:xfrm>
        </p:spPr>
        <p:txBody>
          <a:bodyPr>
            <a:normAutofit/>
          </a:bodyPr>
          <a:lstStyle/>
          <a:p>
            <a:pPr marL="746125" indent="-746125" algn="l"/>
            <a:r>
              <a:rPr lang="en-US" sz="3200" dirty="0" smtClean="0"/>
              <a:t>29. AB =</a:t>
            </a:r>
            <a:endParaRPr lang="en-US" sz="32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9" name="TextBox 28"/>
          <p:cNvSpPr txBox="1"/>
          <p:nvPr/>
        </p:nvSpPr>
        <p:spPr>
          <a:xfrm>
            <a:off x="2503403" y="333893"/>
            <a:ext cx="1426929" cy="707886"/>
          </a:xfrm>
          <a:prstGeom prst="rect">
            <a:avLst/>
          </a:prstGeom>
          <a:noFill/>
        </p:spPr>
        <p:txBody>
          <a:bodyPr wrap="none" rtlCol="0">
            <a:spAutoFit/>
          </a:bodyPr>
          <a:lstStyle/>
          <a:p>
            <a:r>
              <a:rPr lang="en-US" sz="4000" dirty="0" err="1" smtClean="0"/>
              <a:t>Tinggi</a:t>
            </a:r>
            <a:endParaRPr lang="en-US" sz="4000" dirty="0"/>
          </a:p>
        </p:txBody>
      </p:sp>
      <p:grpSp>
        <p:nvGrpSpPr>
          <p:cNvPr id="3" name="Group 6"/>
          <p:cNvGrpSpPr>
            <a:grpSpLocks/>
          </p:cNvGrpSpPr>
          <p:nvPr/>
        </p:nvGrpSpPr>
        <p:grpSpPr bwMode="auto">
          <a:xfrm>
            <a:off x="4533900" y="990600"/>
            <a:ext cx="3238500" cy="3581400"/>
            <a:chOff x="6240" y="12198"/>
            <a:chExt cx="2520" cy="2282"/>
          </a:xfrm>
        </p:grpSpPr>
        <p:sp>
          <p:nvSpPr>
            <p:cNvPr id="6" name="Oval 7"/>
            <p:cNvSpPr>
              <a:spLocks noChangeArrowheads="1"/>
            </p:cNvSpPr>
            <p:nvPr/>
          </p:nvSpPr>
          <p:spPr bwMode="auto">
            <a:xfrm>
              <a:off x="6240" y="12524"/>
              <a:ext cx="480" cy="1630"/>
            </a:xfrm>
            <a:prstGeom prst="ellipse">
              <a:avLst/>
            </a:prstGeom>
            <a:solidFill>
              <a:srgbClr val="FFFFFF"/>
            </a:solid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5400"/>
            </a:p>
          </p:txBody>
        </p:sp>
        <p:sp>
          <p:nvSpPr>
            <p:cNvPr id="8" name="Line 8"/>
            <p:cNvSpPr>
              <a:spLocks noChangeShapeType="1"/>
            </p:cNvSpPr>
            <p:nvPr/>
          </p:nvSpPr>
          <p:spPr bwMode="auto">
            <a:xfrm>
              <a:off x="6480" y="14154"/>
              <a:ext cx="192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n w="38100">
                  <a:solidFill>
                    <a:schemeClr val="tx1"/>
                  </a:solidFill>
                </a:ln>
              </a:endParaRPr>
            </a:p>
          </p:txBody>
        </p:sp>
        <p:sp>
          <p:nvSpPr>
            <p:cNvPr id="10" name="Line 9"/>
            <p:cNvSpPr>
              <a:spLocks noChangeShapeType="1"/>
            </p:cNvSpPr>
            <p:nvPr/>
          </p:nvSpPr>
          <p:spPr bwMode="auto">
            <a:xfrm>
              <a:off x="6480" y="12524"/>
              <a:ext cx="192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n w="38100">
                  <a:solidFill>
                    <a:schemeClr val="tx1"/>
                  </a:solidFill>
                </a:ln>
              </a:endParaRPr>
            </a:p>
          </p:txBody>
        </p:sp>
        <p:sp>
          <p:nvSpPr>
            <p:cNvPr id="11" name="Arc 10"/>
            <p:cNvSpPr>
              <a:spLocks/>
            </p:cNvSpPr>
            <p:nvPr/>
          </p:nvSpPr>
          <p:spPr bwMode="auto">
            <a:xfrm flipH="1">
              <a:off x="8160" y="12523"/>
              <a:ext cx="240" cy="1632"/>
            </a:xfrm>
            <a:custGeom>
              <a:avLst/>
              <a:gdLst>
                <a:gd name="G0" fmla="+- 0 0 0"/>
                <a:gd name="G1" fmla="+- 21600 0 0"/>
                <a:gd name="G2" fmla="+- 21600 0 0"/>
                <a:gd name="T0" fmla="*/ 0 w 21600"/>
                <a:gd name="T1" fmla="*/ 0 h 43200"/>
                <a:gd name="T2" fmla="*/ 0 w 21600"/>
                <a:gd name="T3" fmla="*/ 43200 h 43200"/>
                <a:gd name="T4" fmla="*/ 0 w 21600"/>
                <a:gd name="T5" fmla="*/ 21600 h 43200"/>
              </a:gdLst>
              <a:ahLst/>
              <a:cxnLst>
                <a:cxn ang="0">
                  <a:pos x="T0" y="T1"/>
                </a:cxn>
                <a:cxn ang="0">
                  <a:pos x="T2" y="T3"/>
                </a:cxn>
                <a:cxn ang="0">
                  <a:pos x="T4" y="T5"/>
                </a:cxn>
              </a:cxnLst>
              <a:rect l="0" t="0" r="r" b="b"/>
              <a:pathLst>
                <a:path w="21600" h="43200" fill="none" extrusionOk="0">
                  <a:moveTo>
                    <a:pt x="-1" y="0"/>
                  </a:moveTo>
                  <a:cubicBezTo>
                    <a:pt x="11929" y="0"/>
                    <a:pt x="21600" y="9670"/>
                    <a:pt x="21600" y="21600"/>
                  </a:cubicBezTo>
                  <a:cubicBezTo>
                    <a:pt x="21600" y="33529"/>
                    <a:pt x="11929" y="43199"/>
                    <a:pt x="0" y="43200"/>
                  </a:cubicBezTo>
                </a:path>
                <a:path w="21600" h="43200" stroke="0" extrusionOk="0">
                  <a:moveTo>
                    <a:pt x="-1" y="0"/>
                  </a:moveTo>
                  <a:cubicBezTo>
                    <a:pt x="11929" y="0"/>
                    <a:pt x="21600" y="9670"/>
                    <a:pt x="21600" y="21600"/>
                  </a:cubicBezTo>
                  <a:cubicBezTo>
                    <a:pt x="21600" y="33529"/>
                    <a:pt x="11929" y="43199"/>
                    <a:pt x="0" y="43200"/>
                  </a:cubicBezTo>
                  <a:lnTo>
                    <a:pt x="0" y="21600"/>
                  </a:lnTo>
                  <a:close/>
                </a:path>
              </a:pathLst>
            </a:custGeom>
            <a:noFill/>
            <a:ln w="12700"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5400"/>
            </a:p>
          </p:txBody>
        </p:sp>
        <p:sp>
          <p:nvSpPr>
            <p:cNvPr id="12" name="Arc 11"/>
            <p:cNvSpPr>
              <a:spLocks/>
            </p:cNvSpPr>
            <p:nvPr/>
          </p:nvSpPr>
          <p:spPr bwMode="auto">
            <a:xfrm>
              <a:off x="8400" y="12524"/>
              <a:ext cx="240" cy="1632"/>
            </a:xfrm>
            <a:custGeom>
              <a:avLst/>
              <a:gdLst>
                <a:gd name="G0" fmla="+- 0 0 0"/>
                <a:gd name="G1" fmla="+- 21600 0 0"/>
                <a:gd name="G2" fmla="+- 21600 0 0"/>
                <a:gd name="T0" fmla="*/ 0 w 21600"/>
                <a:gd name="T1" fmla="*/ 0 h 43200"/>
                <a:gd name="T2" fmla="*/ 0 w 21600"/>
                <a:gd name="T3" fmla="*/ 43200 h 43200"/>
                <a:gd name="T4" fmla="*/ 0 w 21600"/>
                <a:gd name="T5" fmla="*/ 21600 h 43200"/>
              </a:gdLst>
              <a:ahLst/>
              <a:cxnLst>
                <a:cxn ang="0">
                  <a:pos x="T0" y="T1"/>
                </a:cxn>
                <a:cxn ang="0">
                  <a:pos x="T2" y="T3"/>
                </a:cxn>
                <a:cxn ang="0">
                  <a:pos x="T4" y="T5"/>
                </a:cxn>
              </a:cxnLst>
              <a:rect l="0" t="0" r="r" b="b"/>
              <a:pathLst>
                <a:path w="21600" h="43200" fill="none" extrusionOk="0">
                  <a:moveTo>
                    <a:pt x="-1" y="0"/>
                  </a:moveTo>
                  <a:cubicBezTo>
                    <a:pt x="11929" y="0"/>
                    <a:pt x="21600" y="9670"/>
                    <a:pt x="21600" y="21600"/>
                  </a:cubicBezTo>
                  <a:cubicBezTo>
                    <a:pt x="21600" y="33529"/>
                    <a:pt x="11929" y="43199"/>
                    <a:pt x="0" y="43200"/>
                  </a:cubicBezTo>
                </a:path>
                <a:path w="21600" h="43200" stroke="0" extrusionOk="0">
                  <a:moveTo>
                    <a:pt x="-1" y="0"/>
                  </a:moveTo>
                  <a:cubicBezTo>
                    <a:pt x="11929" y="0"/>
                    <a:pt x="21600" y="9670"/>
                    <a:pt x="21600" y="21600"/>
                  </a:cubicBezTo>
                  <a:cubicBezTo>
                    <a:pt x="21600" y="33529"/>
                    <a:pt x="11929" y="43199"/>
                    <a:pt x="0" y="43200"/>
                  </a:cubicBezTo>
                  <a:lnTo>
                    <a:pt x="0" y="21600"/>
                  </a:lnTo>
                  <a:close/>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5400"/>
            </a:p>
          </p:txBody>
        </p:sp>
        <p:sp>
          <p:nvSpPr>
            <p:cNvPr id="13" name="Line 12"/>
            <p:cNvSpPr>
              <a:spLocks noChangeShapeType="1"/>
            </p:cNvSpPr>
            <p:nvPr/>
          </p:nvSpPr>
          <p:spPr bwMode="auto">
            <a:xfrm>
              <a:off x="6480" y="12524"/>
              <a:ext cx="0" cy="1630"/>
            </a:xfrm>
            <a:prstGeom prst="line">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p>
          </p:txBody>
        </p:sp>
        <p:sp>
          <p:nvSpPr>
            <p:cNvPr id="14" name="Text Box 13"/>
            <p:cNvSpPr txBox="1">
              <a:spLocks noChangeArrowheads="1"/>
            </p:cNvSpPr>
            <p:nvPr/>
          </p:nvSpPr>
          <p:spPr bwMode="auto">
            <a:xfrm>
              <a:off x="6360" y="12198"/>
              <a:ext cx="36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smtClean="0">
                  <a:ln>
                    <a:noFill/>
                  </a:ln>
                  <a:solidFill>
                    <a:schemeClr val="tx1"/>
                  </a:solidFill>
                  <a:effectLst/>
                  <a:latin typeface="Tahoma" pitchFamily="34" charset="0"/>
                  <a:cs typeface="Arial" pitchFamily="34" charset="0"/>
                </a:rPr>
                <a:t>A</a:t>
              </a:r>
              <a:endParaRPr kumimoji="0" lang="en-US" sz="5400" b="0" i="0" u="none" strike="noStrike" cap="none" normalizeH="0" baseline="0" smtClean="0">
                <a:ln>
                  <a:noFill/>
                </a:ln>
                <a:solidFill>
                  <a:schemeClr val="tx1"/>
                </a:solidFill>
                <a:effectLst/>
                <a:latin typeface="Arial" pitchFamily="34" charset="0"/>
                <a:cs typeface="Arial" pitchFamily="34" charset="0"/>
              </a:endParaRPr>
            </a:p>
          </p:txBody>
        </p:sp>
        <p:sp>
          <p:nvSpPr>
            <p:cNvPr id="15" name="Text Box 14"/>
            <p:cNvSpPr txBox="1">
              <a:spLocks noChangeArrowheads="1"/>
            </p:cNvSpPr>
            <p:nvPr/>
          </p:nvSpPr>
          <p:spPr bwMode="auto">
            <a:xfrm>
              <a:off x="8400" y="12198"/>
              <a:ext cx="36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smtClean="0">
                  <a:ln>
                    <a:noFill/>
                  </a:ln>
                  <a:solidFill>
                    <a:schemeClr val="tx1"/>
                  </a:solidFill>
                  <a:effectLst/>
                  <a:latin typeface="Tahoma" pitchFamily="34" charset="0"/>
                  <a:cs typeface="Arial" pitchFamily="34" charset="0"/>
                </a:rPr>
                <a:t>B</a:t>
              </a:r>
              <a:endParaRPr kumimoji="0" lang="en-US" sz="5400" b="0" i="0" u="none" strike="noStrike" cap="none" normalizeH="0" baseline="0" smtClean="0">
                <a:ln>
                  <a:noFill/>
                </a:ln>
                <a:solidFill>
                  <a:schemeClr val="tx1"/>
                </a:solidFill>
                <a:effectLst/>
                <a:latin typeface="Arial" pitchFamily="34" charset="0"/>
                <a:cs typeface="Arial" pitchFamily="34" charset="0"/>
              </a:endParaRPr>
            </a:p>
          </p:txBody>
        </p:sp>
        <p:sp>
          <p:nvSpPr>
            <p:cNvPr id="16" name="Text Box 15"/>
            <p:cNvSpPr txBox="1">
              <a:spLocks noChangeArrowheads="1"/>
            </p:cNvSpPr>
            <p:nvPr/>
          </p:nvSpPr>
          <p:spPr bwMode="auto">
            <a:xfrm>
              <a:off x="8400" y="14154"/>
              <a:ext cx="36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smtClean="0">
                  <a:ln>
                    <a:noFill/>
                  </a:ln>
                  <a:solidFill>
                    <a:schemeClr val="tx1"/>
                  </a:solidFill>
                  <a:effectLst/>
                  <a:latin typeface="Tahoma" pitchFamily="34" charset="0"/>
                  <a:cs typeface="Arial" pitchFamily="34" charset="0"/>
                </a:rPr>
                <a:t>C</a:t>
              </a:r>
              <a:endParaRPr kumimoji="0" lang="en-US" sz="5400" b="0" i="0" u="none" strike="noStrike" cap="none" normalizeH="0" baseline="0" smtClean="0">
                <a:ln>
                  <a:noFill/>
                </a:ln>
                <a:solidFill>
                  <a:schemeClr val="tx1"/>
                </a:solidFill>
                <a:effectLst/>
                <a:latin typeface="Arial" pitchFamily="34" charset="0"/>
                <a:cs typeface="Arial" pitchFamily="34" charset="0"/>
              </a:endParaRPr>
            </a:p>
          </p:txBody>
        </p:sp>
        <p:sp>
          <p:nvSpPr>
            <p:cNvPr id="17" name="Text Box 16"/>
            <p:cNvSpPr txBox="1">
              <a:spLocks noChangeArrowheads="1"/>
            </p:cNvSpPr>
            <p:nvPr/>
          </p:nvSpPr>
          <p:spPr bwMode="auto">
            <a:xfrm>
              <a:off x="6360" y="14154"/>
              <a:ext cx="36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smtClean="0">
                  <a:ln>
                    <a:noFill/>
                  </a:ln>
                  <a:solidFill>
                    <a:schemeClr val="tx1"/>
                  </a:solidFill>
                  <a:effectLst/>
                  <a:latin typeface="Tahoma" pitchFamily="34" charset="0"/>
                  <a:cs typeface="Arial" pitchFamily="34" charset="0"/>
                </a:rPr>
                <a:t>D</a:t>
              </a:r>
              <a:endParaRPr kumimoji="0" lang="en-US" sz="5400" b="0" i="0" u="none" strike="noStrike" cap="none" normalizeH="0" baseline="0" smtClean="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1763057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fill="hold"/>
                                        <p:tgtEl>
                                          <p:spTgt spid="29"/>
                                        </p:tgtEl>
                                        <p:attrNameLst>
                                          <p:attrName>ppt_x</p:attrName>
                                        </p:attrNameLst>
                                      </p:cBhvr>
                                      <p:tavLst>
                                        <p:tav tm="0">
                                          <p:val>
                                            <p:strVal val="#ppt_x"/>
                                          </p:val>
                                        </p:tav>
                                        <p:tav tm="100000">
                                          <p:val>
                                            <p:strVal val="#ppt_x"/>
                                          </p:val>
                                        </p:tav>
                                      </p:tavLst>
                                    </p:anim>
                                    <p:anim calcmode="lin" valueType="num">
                                      <p:cBhvr additive="base">
                                        <p:cTn id="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7924800" cy="868362"/>
          </a:xfrm>
        </p:spPr>
        <p:txBody>
          <a:bodyPr>
            <a:normAutofit/>
          </a:bodyPr>
          <a:lstStyle/>
          <a:p>
            <a:pPr marL="746125" indent="-746125" algn="l"/>
            <a:r>
              <a:rPr lang="en-US" sz="3200" dirty="0" smtClean="0"/>
              <a:t>30. </a:t>
            </a:r>
            <a:r>
              <a:rPr lang="en-US" sz="3200" dirty="0" err="1" smtClean="0"/>
              <a:t>Kerangka</a:t>
            </a:r>
            <a:r>
              <a:rPr lang="en-US" sz="3200" dirty="0" smtClean="0"/>
              <a:t> = 4X(p +l + t)</a:t>
            </a:r>
            <a:endParaRPr lang="en-US" sz="32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9" name="TextBox 28"/>
          <p:cNvSpPr txBox="1"/>
          <p:nvPr/>
        </p:nvSpPr>
        <p:spPr>
          <a:xfrm>
            <a:off x="3124200" y="1143000"/>
            <a:ext cx="3632726" cy="707886"/>
          </a:xfrm>
          <a:prstGeom prst="rect">
            <a:avLst/>
          </a:prstGeom>
          <a:noFill/>
        </p:spPr>
        <p:txBody>
          <a:bodyPr wrap="none" rtlCol="0">
            <a:spAutoFit/>
          </a:bodyPr>
          <a:lstStyle/>
          <a:p>
            <a:r>
              <a:rPr lang="en-US" sz="4000" dirty="0" smtClean="0"/>
              <a:t>=4 X ( 12 + 8 + 6)</a:t>
            </a:r>
            <a:endParaRPr lang="en-US" sz="4000" dirty="0"/>
          </a:p>
        </p:txBody>
      </p:sp>
      <p:sp>
        <p:nvSpPr>
          <p:cNvPr id="10" name="TextBox 9"/>
          <p:cNvSpPr txBox="1"/>
          <p:nvPr/>
        </p:nvSpPr>
        <p:spPr>
          <a:xfrm>
            <a:off x="3124200" y="1850886"/>
            <a:ext cx="2141933" cy="707886"/>
          </a:xfrm>
          <a:prstGeom prst="rect">
            <a:avLst/>
          </a:prstGeom>
          <a:noFill/>
        </p:spPr>
        <p:txBody>
          <a:bodyPr wrap="none" rtlCol="0">
            <a:spAutoFit/>
          </a:bodyPr>
          <a:lstStyle/>
          <a:p>
            <a:r>
              <a:rPr lang="en-US" sz="4000" dirty="0" smtClean="0"/>
              <a:t>=4 X ( 26)</a:t>
            </a:r>
            <a:endParaRPr lang="en-US" sz="4000" dirty="0"/>
          </a:p>
        </p:txBody>
      </p:sp>
      <p:sp>
        <p:nvSpPr>
          <p:cNvPr id="11" name="TextBox 10"/>
          <p:cNvSpPr txBox="1"/>
          <p:nvPr/>
        </p:nvSpPr>
        <p:spPr>
          <a:xfrm>
            <a:off x="3124199" y="2558772"/>
            <a:ext cx="1218603" cy="707886"/>
          </a:xfrm>
          <a:prstGeom prst="rect">
            <a:avLst/>
          </a:prstGeom>
          <a:noFill/>
        </p:spPr>
        <p:txBody>
          <a:bodyPr wrap="none" rtlCol="0">
            <a:spAutoFit/>
          </a:bodyPr>
          <a:lstStyle/>
          <a:p>
            <a:r>
              <a:rPr lang="en-US" sz="4000" dirty="0" smtClean="0"/>
              <a:t>=104</a:t>
            </a:r>
            <a:endParaRPr lang="en-US" sz="4000" dirty="0"/>
          </a:p>
        </p:txBody>
      </p:sp>
      <p:sp>
        <p:nvSpPr>
          <p:cNvPr id="12" name="TextBox 11"/>
          <p:cNvSpPr txBox="1"/>
          <p:nvPr/>
        </p:nvSpPr>
        <p:spPr>
          <a:xfrm>
            <a:off x="1752600" y="3581400"/>
            <a:ext cx="3627916" cy="707886"/>
          </a:xfrm>
          <a:prstGeom prst="rect">
            <a:avLst/>
          </a:prstGeom>
          <a:noFill/>
        </p:spPr>
        <p:txBody>
          <a:bodyPr wrap="none" rtlCol="0">
            <a:spAutoFit/>
          </a:bodyPr>
          <a:lstStyle/>
          <a:p>
            <a:r>
              <a:rPr lang="en-US" sz="4000" dirty="0" err="1" smtClean="0"/>
              <a:t>Sisa</a:t>
            </a:r>
            <a:r>
              <a:rPr lang="en-US" sz="4000" dirty="0" smtClean="0"/>
              <a:t> = 120 – 104 </a:t>
            </a:r>
            <a:endParaRPr lang="en-US" sz="4000" dirty="0"/>
          </a:p>
        </p:txBody>
      </p:sp>
      <p:sp>
        <p:nvSpPr>
          <p:cNvPr id="13" name="TextBox 12"/>
          <p:cNvSpPr txBox="1"/>
          <p:nvPr/>
        </p:nvSpPr>
        <p:spPr>
          <a:xfrm>
            <a:off x="1752600" y="4289286"/>
            <a:ext cx="1988045" cy="707886"/>
          </a:xfrm>
          <a:prstGeom prst="rect">
            <a:avLst/>
          </a:prstGeom>
          <a:noFill/>
        </p:spPr>
        <p:txBody>
          <a:bodyPr wrap="none" rtlCol="0">
            <a:spAutoFit/>
          </a:bodyPr>
          <a:lstStyle/>
          <a:p>
            <a:r>
              <a:rPr lang="en-US" sz="4000" dirty="0" err="1" smtClean="0"/>
              <a:t>Sisa</a:t>
            </a:r>
            <a:r>
              <a:rPr lang="en-US" sz="4000" dirty="0" smtClean="0"/>
              <a:t> = 16</a:t>
            </a:r>
            <a:endParaRPr lang="en-US" sz="4000" dirty="0"/>
          </a:p>
        </p:txBody>
      </p:sp>
    </p:spTree>
    <p:extLst>
      <p:ext uri="{BB962C8B-B14F-4D97-AF65-F5344CB8AC3E}">
        <p14:creationId xmlns:p14="http://schemas.microsoft.com/office/powerpoint/2010/main" val="4139060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fill="hold"/>
                                        <p:tgtEl>
                                          <p:spTgt spid="29"/>
                                        </p:tgtEl>
                                        <p:attrNameLst>
                                          <p:attrName>ppt_x</p:attrName>
                                        </p:attrNameLst>
                                      </p:cBhvr>
                                      <p:tavLst>
                                        <p:tav tm="0">
                                          <p:val>
                                            <p:strVal val="#ppt_x"/>
                                          </p:val>
                                        </p:tav>
                                        <p:tav tm="100000">
                                          <p:val>
                                            <p:strVal val="#ppt_x"/>
                                          </p:val>
                                        </p:tav>
                                      </p:tavLst>
                                    </p:anim>
                                    <p:anim calcmode="lin" valueType="num">
                                      <p:cBhvr additive="base">
                                        <p:cTn id="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10" grpId="0"/>
      <p:bldP spid="11" grpId="0"/>
      <p:bldP spid="12" grpId="0"/>
      <p:bldP spid="1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7924800" cy="868362"/>
          </a:xfrm>
        </p:spPr>
        <p:txBody>
          <a:bodyPr>
            <a:normAutofit/>
          </a:bodyPr>
          <a:lstStyle/>
          <a:p>
            <a:pPr marL="746125" indent="-746125" algn="l"/>
            <a:r>
              <a:rPr lang="en-US" sz="3200" dirty="0" smtClean="0"/>
              <a:t>31. Volume =</a:t>
            </a:r>
            <a:endParaRPr lang="en-US" sz="32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 name="Object 24"/>
          <p:cNvGraphicFramePr>
            <a:graphicFrameLocks noChangeAspect="1"/>
          </p:cNvGraphicFramePr>
          <p:nvPr>
            <p:extLst>
              <p:ext uri="{D42A27DB-BD31-4B8C-83A1-F6EECF244321}">
                <p14:modId xmlns:p14="http://schemas.microsoft.com/office/powerpoint/2010/main" val="2426072153"/>
              </p:ext>
            </p:extLst>
          </p:nvPr>
        </p:nvGraphicFramePr>
        <p:xfrm>
          <a:off x="3597275" y="495300"/>
          <a:ext cx="947738" cy="457200"/>
        </p:xfrm>
        <a:graphic>
          <a:graphicData uri="http://schemas.openxmlformats.org/presentationml/2006/ole">
            <mc:AlternateContent xmlns:mc="http://schemas.openxmlformats.org/markup-compatibility/2006">
              <mc:Choice xmlns:v="urn:schemas-microsoft-com:vml" Requires="v">
                <p:oleObj spid="_x0000_s29803" name="Equation" r:id="rId3" imgW="317160" imgH="152280" progId="Equation.DSMT4">
                  <p:embed/>
                </p:oleObj>
              </mc:Choice>
              <mc:Fallback>
                <p:oleObj name="Equation" r:id="rId3" imgW="317160" imgH="152280" progId="Equation.DSMT4">
                  <p:embed/>
                  <p:pic>
                    <p:nvPicPr>
                      <p:cNvPr id="0" name=""/>
                      <p:cNvPicPr>
                        <a:picLocks noChangeAspect="1" noChangeArrowheads="1"/>
                      </p:cNvPicPr>
                      <p:nvPr/>
                    </p:nvPicPr>
                    <p:blipFill>
                      <a:blip r:embed="rId4"/>
                      <a:srcRect/>
                      <a:stretch>
                        <a:fillRect/>
                      </a:stretch>
                    </p:blipFill>
                    <p:spPr bwMode="auto">
                      <a:xfrm>
                        <a:off x="3597275" y="495300"/>
                        <a:ext cx="947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67008116"/>
              </p:ext>
            </p:extLst>
          </p:nvPr>
        </p:nvGraphicFramePr>
        <p:xfrm>
          <a:off x="2860675" y="1447800"/>
          <a:ext cx="2387600" cy="1181100"/>
        </p:xfrm>
        <a:graphic>
          <a:graphicData uri="http://schemas.openxmlformats.org/presentationml/2006/ole">
            <mc:AlternateContent xmlns:mc="http://schemas.openxmlformats.org/markup-compatibility/2006">
              <mc:Choice xmlns:v="urn:schemas-microsoft-com:vml" Requires="v">
                <p:oleObj spid="_x0000_s29804" name="Equation" r:id="rId5" imgW="799920" imgH="393480" progId="Equation.DSMT4">
                  <p:embed/>
                </p:oleObj>
              </mc:Choice>
              <mc:Fallback>
                <p:oleObj name="Equation" r:id="rId5" imgW="799920" imgH="393480" progId="Equation.DSMT4">
                  <p:embed/>
                  <p:pic>
                    <p:nvPicPr>
                      <p:cNvPr id="0" name=""/>
                      <p:cNvPicPr>
                        <a:picLocks noChangeAspect="1" noChangeArrowheads="1"/>
                      </p:cNvPicPr>
                      <p:nvPr/>
                    </p:nvPicPr>
                    <p:blipFill>
                      <a:blip r:embed="rId6"/>
                      <a:srcRect/>
                      <a:stretch>
                        <a:fillRect/>
                      </a:stretch>
                    </p:blipFill>
                    <p:spPr bwMode="auto">
                      <a:xfrm>
                        <a:off x="2860675" y="1447800"/>
                        <a:ext cx="238760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1" name="Straight Connector 10"/>
          <p:cNvCxnSpPr/>
          <p:nvPr/>
        </p:nvCxnSpPr>
        <p:spPr>
          <a:xfrm flipV="1">
            <a:off x="4435520" y="1649104"/>
            <a:ext cx="543318" cy="1143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115318" y="1329035"/>
            <a:ext cx="235000" cy="461665"/>
          </a:xfrm>
          <a:prstGeom prst="rect">
            <a:avLst/>
          </a:prstGeom>
          <a:noFill/>
        </p:spPr>
        <p:txBody>
          <a:bodyPr wrap="square" rtlCol="0">
            <a:spAutoFit/>
          </a:bodyPr>
          <a:lstStyle/>
          <a:p>
            <a:r>
              <a:rPr lang="en-US" sz="2400" dirty="0" smtClean="0"/>
              <a:t>3</a:t>
            </a:r>
            <a:endParaRPr lang="en-US" sz="2400" dirty="0"/>
          </a:p>
        </p:txBody>
      </p:sp>
      <p:cxnSp>
        <p:nvCxnSpPr>
          <p:cNvPr id="13" name="Straight Connector 12"/>
          <p:cNvCxnSpPr/>
          <p:nvPr/>
        </p:nvCxnSpPr>
        <p:spPr>
          <a:xfrm flipV="1">
            <a:off x="3352800" y="2286000"/>
            <a:ext cx="543318" cy="1143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3962400" y="2343150"/>
            <a:ext cx="543318" cy="1143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3314128" y="1676400"/>
            <a:ext cx="543318" cy="1143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657600" y="1271885"/>
            <a:ext cx="533400" cy="461665"/>
          </a:xfrm>
          <a:prstGeom prst="rect">
            <a:avLst/>
          </a:prstGeom>
          <a:noFill/>
        </p:spPr>
        <p:txBody>
          <a:bodyPr wrap="square" rtlCol="0">
            <a:spAutoFit/>
          </a:bodyPr>
          <a:lstStyle/>
          <a:p>
            <a:r>
              <a:rPr lang="en-US" sz="2400" dirty="0" smtClean="0"/>
              <a:t>11</a:t>
            </a:r>
            <a:endParaRPr lang="en-US" sz="2400" dirty="0"/>
          </a:p>
        </p:txBody>
      </p:sp>
      <p:graphicFrame>
        <p:nvGraphicFramePr>
          <p:cNvPr id="19" name="Object 18"/>
          <p:cNvGraphicFramePr>
            <a:graphicFrameLocks noChangeAspect="1"/>
          </p:cNvGraphicFramePr>
          <p:nvPr>
            <p:extLst>
              <p:ext uri="{D42A27DB-BD31-4B8C-83A1-F6EECF244321}">
                <p14:modId xmlns:p14="http://schemas.microsoft.com/office/powerpoint/2010/main" val="2349354536"/>
              </p:ext>
            </p:extLst>
          </p:nvPr>
        </p:nvGraphicFramePr>
        <p:xfrm>
          <a:off x="3024188" y="2971800"/>
          <a:ext cx="2047875" cy="1181100"/>
        </p:xfrm>
        <a:graphic>
          <a:graphicData uri="http://schemas.openxmlformats.org/presentationml/2006/ole">
            <mc:AlternateContent xmlns:mc="http://schemas.openxmlformats.org/markup-compatibility/2006">
              <mc:Choice xmlns:v="urn:schemas-microsoft-com:vml" Requires="v">
                <p:oleObj spid="_x0000_s29805" name="Equation" r:id="rId7" imgW="685800" imgH="393480" progId="Equation.DSMT4">
                  <p:embed/>
                </p:oleObj>
              </mc:Choice>
              <mc:Fallback>
                <p:oleObj name="Equation" r:id="rId7" imgW="685800" imgH="393480" progId="Equation.DSMT4">
                  <p:embed/>
                  <p:pic>
                    <p:nvPicPr>
                      <p:cNvPr id="0" name=""/>
                      <p:cNvPicPr>
                        <a:picLocks noChangeAspect="1" noChangeArrowheads="1"/>
                      </p:cNvPicPr>
                      <p:nvPr/>
                    </p:nvPicPr>
                    <p:blipFill>
                      <a:blip r:embed="rId8"/>
                      <a:srcRect/>
                      <a:stretch>
                        <a:fillRect/>
                      </a:stretch>
                    </p:blipFill>
                    <p:spPr bwMode="auto">
                      <a:xfrm>
                        <a:off x="3024188" y="2971800"/>
                        <a:ext cx="2047875"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2288086707"/>
              </p:ext>
            </p:extLst>
          </p:nvPr>
        </p:nvGraphicFramePr>
        <p:xfrm>
          <a:off x="3143250" y="4191000"/>
          <a:ext cx="1516063" cy="1181100"/>
        </p:xfrm>
        <a:graphic>
          <a:graphicData uri="http://schemas.openxmlformats.org/presentationml/2006/ole">
            <mc:AlternateContent xmlns:mc="http://schemas.openxmlformats.org/markup-compatibility/2006">
              <mc:Choice xmlns:v="urn:schemas-microsoft-com:vml" Requires="v">
                <p:oleObj spid="_x0000_s29806" name="Equation" r:id="rId9" imgW="507960" imgH="393480" progId="Equation.DSMT4">
                  <p:embed/>
                </p:oleObj>
              </mc:Choice>
              <mc:Fallback>
                <p:oleObj name="Equation" r:id="rId9" imgW="507960" imgH="393480" progId="Equation.DSMT4">
                  <p:embed/>
                  <p:pic>
                    <p:nvPicPr>
                      <p:cNvPr id="0" name=""/>
                      <p:cNvPicPr>
                        <a:picLocks noChangeAspect="1" noChangeArrowheads="1"/>
                      </p:cNvPicPr>
                      <p:nvPr/>
                    </p:nvPicPr>
                    <p:blipFill>
                      <a:blip r:embed="rId10"/>
                      <a:srcRect/>
                      <a:stretch>
                        <a:fillRect/>
                      </a:stretch>
                    </p:blipFill>
                    <p:spPr bwMode="auto">
                      <a:xfrm>
                        <a:off x="3143250" y="4191000"/>
                        <a:ext cx="1516063"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3149740994"/>
              </p:ext>
            </p:extLst>
          </p:nvPr>
        </p:nvGraphicFramePr>
        <p:xfrm>
          <a:off x="3133725" y="5486400"/>
          <a:ext cx="1743075" cy="609600"/>
        </p:xfrm>
        <a:graphic>
          <a:graphicData uri="http://schemas.openxmlformats.org/presentationml/2006/ole">
            <mc:AlternateContent xmlns:mc="http://schemas.openxmlformats.org/markup-compatibility/2006">
              <mc:Choice xmlns:v="urn:schemas-microsoft-com:vml" Requires="v">
                <p:oleObj spid="_x0000_s29807" name="Equation" r:id="rId11" imgW="583920" imgH="203040" progId="Equation.DSMT4">
                  <p:embed/>
                </p:oleObj>
              </mc:Choice>
              <mc:Fallback>
                <p:oleObj name="Equation" r:id="rId11" imgW="583920" imgH="203040" progId="Equation.DSMT4">
                  <p:embed/>
                  <p:pic>
                    <p:nvPicPr>
                      <p:cNvPr id="0" name=""/>
                      <p:cNvPicPr>
                        <a:picLocks noChangeAspect="1" noChangeArrowheads="1"/>
                      </p:cNvPicPr>
                      <p:nvPr/>
                    </p:nvPicPr>
                    <p:blipFill>
                      <a:blip r:embed="rId12"/>
                      <a:srcRect/>
                      <a:stretch>
                        <a:fillRect/>
                      </a:stretch>
                    </p:blipFill>
                    <p:spPr bwMode="auto">
                      <a:xfrm>
                        <a:off x="3133725" y="5486400"/>
                        <a:ext cx="17430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24170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arn(inVertical)">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par>
                          <p:cTn id="18" fill="hold">
                            <p:stCondLst>
                              <p:cond delay="500"/>
                            </p:stCondLst>
                            <p:childTnLst>
                              <p:par>
                                <p:cTn id="19" presetID="2" presetClass="entr" presetSubtype="2" fill="hold" grpId="0" nodeType="afterEffect">
                                  <p:stCondLst>
                                    <p:cond delay="0"/>
                                  </p:stCondLst>
                                  <p:iterate type="lt">
                                    <p:tmPct val="10000"/>
                                  </p:iterate>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1+#ppt_w/2"/>
                                          </p:val>
                                        </p:tav>
                                        <p:tav tm="100000">
                                          <p:val>
                                            <p:strVal val="#ppt_x"/>
                                          </p:val>
                                        </p:tav>
                                      </p:tavLst>
                                    </p:anim>
                                    <p:anim calcmode="lin" valueType="num">
                                      <p:cBhvr additive="base">
                                        <p:cTn id="22"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down)">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ipe(down)">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wipe(down)">
                                      <p:cBhvr>
                                        <p:cTn id="37" dur="500"/>
                                        <p:tgtEl>
                                          <p:spTgt spid="15"/>
                                        </p:tgtEl>
                                      </p:cBhvr>
                                    </p:animEffect>
                                  </p:childTnLst>
                                </p:cTn>
                              </p:par>
                            </p:childTnLst>
                          </p:cTn>
                        </p:par>
                        <p:par>
                          <p:cTn id="38" fill="hold">
                            <p:stCondLst>
                              <p:cond delay="500"/>
                            </p:stCondLst>
                            <p:childTnLst>
                              <p:par>
                                <p:cTn id="39" presetID="2" presetClass="entr" presetSubtype="2" fill="hold" grpId="0" nodeType="afterEffect">
                                  <p:stCondLst>
                                    <p:cond delay="0"/>
                                  </p:stCondLst>
                                  <p:iterate type="lt">
                                    <p:tmPct val="10000"/>
                                  </p:iterate>
                                  <p:childTnLst>
                                    <p:set>
                                      <p:cBhvr>
                                        <p:cTn id="40" dur="1" fill="hold">
                                          <p:stCondLst>
                                            <p:cond delay="0"/>
                                          </p:stCondLst>
                                        </p:cTn>
                                        <p:tgtEl>
                                          <p:spTgt spid="16"/>
                                        </p:tgtEl>
                                        <p:attrNameLst>
                                          <p:attrName>style.visibility</p:attrName>
                                        </p:attrNameLst>
                                      </p:cBhvr>
                                      <p:to>
                                        <p:strVal val="visible"/>
                                      </p:to>
                                    </p:set>
                                    <p:anim calcmode="lin" valueType="num">
                                      <p:cBhvr additive="base">
                                        <p:cTn id="41" dur="500" fill="hold"/>
                                        <p:tgtEl>
                                          <p:spTgt spid="16"/>
                                        </p:tgtEl>
                                        <p:attrNameLst>
                                          <p:attrName>ppt_x</p:attrName>
                                        </p:attrNameLst>
                                      </p:cBhvr>
                                      <p:tavLst>
                                        <p:tav tm="0">
                                          <p:val>
                                            <p:strVal val="1+#ppt_w/2"/>
                                          </p:val>
                                        </p:tav>
                                        <p:tav tm="100000">
                                          <p:val>
                                            <p:strVal val="#ppt_x"/>
                                          </p:val>
                                        </p:tav>
                                      </p:tavLst>
                                    </p:anim>
                                    <p:anim calcmode="lin" valueType="num">
                                      <p:cBhvr additive="base">
                                        <p:cTn id="42"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barn(inVertical)">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barn(inVertical)">
                                      <p:cBhvr>
                                        <p:cTn id="52" dur="500"/>
                                        <p:tgtEl>
                                          <p:spTgt spid="20"/>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barn(inVertical)">
                                      <p:cBhvr>
                                        <p:cTn id="5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7924800" cy="868362"/>
          </a:xfrm>
        </p:spPr>
        <p:txBody>
          <a:bodyPr>
            <a:normAutofit/>
          </a:bodyPr>
          <a:lstStyle/>
          <a:p>
            <a:pPr marL="746125" indent="-746125" algn="l"/>
            <a:r>
              <a:rPr lang="en-US" sz="3200" dirty="0" smtClean="0"/>
              <a:t>32</a:t>
            </a:r>
            <a:endParaRPr lang="en-US" sz="32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 name="Object 24"/>
          <p:cNvGraphicFramePr>
            <a:graphicFrameLocks noChangeAspect="1"/>
          </p:cNvGraphicFramePr>
          <p:nvPr>
            <p:extLst>
              <p:ext uri="{D42A27DB-BD31-4B8C-83A1-F6EECF244321}">
                <p14:modId xmlns:p14="http://schemas.microsoft.com/office/powerpoint/2010/main" val="2228013002"/>
              </p:ext>
            </p:extLst>
          </p:nvPr>
        </p:nvGraphicFramePr>
        <p:xfrm>
          <a:off x="2229483" y="160114"/>
          <a:ext cx="2122487" cy="1181100"/>
        </p:xfrm>
        <a:graphic>
          <a:graphicData uri="http://schemas.openxmlformats.org/presentationml/2006/ole">
            <mc:AlternateContent xmlns:mc="http://schemas.openxmlformats.org/markup-compatibility/2006">
              <mc:Choice xmlns:v="urn:schemas-microsoft-com:vml" Requires="v">
                <p:oleObj spid="_x0000_s30802" name="Equation" r:id="rId3" imgW="711000" imgH="393480" progId="Equation.DSMT4">
                  <p:embed/>
                </p:oleObj>
              </mc:Choice>
              <mc:Fallback>
                <p:oleObj name="Equation" r:id="rId3" imgW="711000" imgH="393480" progId="Equation.DSMT4">
                  <p:embed/>
                  <p:pic>
                    <p:nvPicPr>
                      <p:cNvPr id="0" name=""/>
                      <p:cNvPicPr>
                        <a:picLocks noChangeAspect="1" noChangeArrowheads="1"/>
                      </p:cNvPicPr>
                      <p:nvPr/>
                    </p:nvPicPr>
                    <p:blipFill>
                      <a:blip r:embed="rId4"/>
                      <a:srcRect/>
                      <a:stretch>
                        <a:fillRect/>
                      </a:stretch>
                    </p:blipFill>
                    <p:spPr bwMode="auto">
                      <a:xfrm>
                        <a:off x="2229483" y="160114"/>
                        <a:ext cx="2122487"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3" name="Group 8"/>
          <p:cNvGrpSpPr>
            <a:grpSpLocks/>
          </p:cNvGrpSpPr>
          <p:nvPr/>
        </p:nvGrpSpPr>
        <p:grpSpPr bwMode="auto">
          <a:xfrm>
            <a:off x="6019800" y="481026"/>
            <a:ext cx="2825578" cy="5386374"/>
            <a:chOff x="7919" y="6569"/>
            <a:chExt cx="2211" cy="4215"/>
          </a:xfrm>
        </p:grpSpPr>
        <p:sp>
          <p:nvSpPr>
            <p:cNvPr id="6" name="Text Box 9"/>
            <p:cNvSpPr txBox="1">
              <a:spLocks noChangeArrowheads="1"/>
            </p:cNvSpPr>
            <p:nvPr/>
          </p:nvSpPr>
          <p:spPr bwMode="auto">
            <a:xfrm>
              <a:off x="9290" y="8562"/>
              <a:ext cx="84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ahoma" pitchFamily="34" charset="0"/>
                  <a:cs typeface="Arial" pitchFamily="34" charset="0"/>
                </a:rPr>
                <a:t>18 cm</a:t>
              </a:r>
              <a:endParaRPr kumimoji="0" lang="en-US" sz="4000" b="0" i="0" u="none" strike="noStrike" cap="none" normalizeH="0" baseline="0" smtClean="0">
                <a:ln>
                  <a:noFill/>
                </a:ln>
                <a:solidFill>
                  <a:schemeClr val="tx1"/>
                </a:solidFill>
                <a:effectLst/>
                <a:latin typeface="Arial" pitchFamily="34" charset="0"/>
                <a:cs typeface="Arial" pitchFamily="34" charset="0"/>
              </a:endParaRPr>
            </a:p>
          </p:txBody>
        </p:sp>
        <p:sp>
          <p:nvSpPr>
            <p:cNvPr id="8" name="Oval 10"/>
            <p:cNvSpPr>
              <a:spLocks noChangeArrowheads="1"/>
            </p:cNvSpPr>
            <p:nvPr/>
          </p:nvSpPr>
          <p:spPr bwMode="auto">
            <a:xfrm rot="5400000">
              <a:off x="8362" y="6131"/>
              <a:ext cx="397" cy="1273"/>
            </a:xfrm>
            <a:prstGeom prst="ellipse">
              <a:avLst/>
            </a:prstGeom>
            <a:solidFill>
              <a:srgbClr val="FFFFFF"/>
            </a:solid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sz="4000"/>
            </a:p>
          </p:txBody>
        </p:sp>
        <p:sp>
          <p:nvSpPr>
            <p:cNvPr id="10" name="Line 11"/>
            <p:cNvSpPr>
              <a:spLocks noChangeShapeType="1"/>
            </p:cNvSpPr>
            <p:nvPr/>
          </p:nvSpPr>
          <p:spPr bwMode="auto">
            <a:xfrm rot="5400000">
              <a:off x="6014" y="8681"/>
              <a:ext cx="3810"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000"/>
            </a:p>
          </p:txBody>
        </p:sp>
        <p:sp>
          <p:nvSpPr>
            <p:cNvPr id="11" name="Line 12"/>
            <p:cNvSpPr>
              <a:spLocks noChangeShapeType="1"/>
            </p:cNvSpPr>
            <p:nvPr/>
          </p:nvSpPr>
          <p:spPr bwMode="auto">
            <a:xfrm rot="5400000">
              <a:off x="7297" y="8678"/>
              <a:ext cx="3804" cy="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000"/>
            </a:p>
          </p:txBody>
        </p:sp>
        <p:grpSp>
          <p:nvGrpSpPr>
            <p:cNvPr id="12" name="Group 13"/>
            <p:cNvGrpSpPr>
              <a:grpSpLocks/>
            </p:cNvGrpSpPr>
            <p:nvPr/>
          </p:nvGrpSpPr>
          <p:grpSpPr bwMode="auto">
            <a:xfrm>
              <a:off x="7920" y="10385"/>
              <a:ext cx="1275" cy="399"/>
              <a:chOff x="8228" y="8355"/>
              <a:chExt cx="652" cy="480"/>
            </a:xfrm>
          </p:grpSpPr>
          <p:sp>
            <p:nvSpPr>
              <p:cNvPr id="30" name="Arc 14"/>
              <p:cNvSpPr>
                <a:spLocks/>
              </p:cNvSpPr>
              <p:nvPr/>
            </p:nvSpPr>
            <p:spPr bwMode="auto">
              <a:xfrm rot="5400000" flipH="1">
                <a:off x="8434" y="8149"/>
                <a:ext cx="240" cy="652"/>
              </a:xfrm>
              <a:custGeom>
                <a:avLst/>
                <a:gdLst>
                  <a:gd name="G0" fmla="+- 0 0 0"/>
                  <a:gd name="G1" fmla="+- 21600 0 0"/>
                  <a:gd name="G2" fmla="+- 21600 0 0"/>
                  <a:gd name="T0" fmla="*/ 0 w 21600"/>
                  <a:gd name="T1" fmla="*/ 0 h 43200"/>
                  <a:gd name="T2" fmla="*/ 0 w 21600"/>
                  <a:gd name="T3" fmla="*/ 43200 h 43200"/>
                  <a:gd name="T4" fmla="*/ 0 w 21600"/>
                  <a:gd name="T5" fmla="*/ 21600 h 43200"/>
                </a:gdLst>
                <a:ahLst/>
                <a:cxnLst>
                  <a:cxn ang="0">
                    <a:pos x="T0" y="T1"/>
                  </a:cxn>
                  <a:cxn ang="0">
                    <a:pos x="T2" y="T3"/>
                  </a:cxn>
                  <a:cxn ang="0">
                    <a:pos x="T4" y="T5"/>
                  </a:cxn>
                </a:cxnLst>
                <a:rect l="0" t="0" r="r" b="b"/>
                <a:pathLst>
                  <a:path w="21600" h="43200" fill="none" extrusionOk="0">
                    <a:moveTo>
                      <a:pt x="-1" y="0"/>
                    </a:moveTo>
                    <a:cubicBezTo>
                      <a:pt x="11929" y="0"/>
                      <a:pt x="21600" y="9670"/>
                      <a:pt x="21600" y="21600"/>
                    </a:cubicBezTo>
                    <a:cubicBezTo>
                      <a:pt x="21600" y="33529"/>
                      <a:pt x="11929" y="43199"/>
                      <a:pt x="0" y="43200"/>
                    </a:cubicBezTo>
                  </a:path>
                  <a:path w="21600" h="43200" stroke="0" extrusionOk="0">
                    <a:moveTo>
                      <a:pt x="-1" y="0"/>
                    </a:moveTo>
                    <a:cubicBezTo>
                      <a:pt x="11929" y="0"/>
                      <a:pt x="21600" y="9670"/>
                      <a:pt x="21600" y="21600"/>
                    </a:cubicBezTo>
                    <a:cubicBezTo>
                      <a:pt x="21600" y="33529"/>
                      <a:pt x="11929" y="43199"/>
                      <a:pt x="0" y="43200"/>
                    </a:cubicBezTo>
                    <a:lnTo>
                      <a:pt x="0" y="21600"/>
                    </a:lnTo>
                    <a:close/>
                  </a:path>
                </a:pathLst>
              </a:custGeom>
              <a:noFill/>
              <a:ln w="12700" cap="rnd">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00"/>
              </a:p>
            </p:txBody>
          </p:sp>
          <p:sp>
            <p:nvSpPr>
              <p:cNvPr id="31" name="Arc 15"/>
              <p:cNvSpPr>
                <a:spLocks/>
              </p:cNvSpPr>
              <p:nvPr/>
            </p:nvSpPr>
            <p:spPr bwMode="auto">
              <a:xfrm rot="5400000">
                <a:off x="8434" y="8389"/>
                <a:ext cx="240" cy="652"/>
              </a:xfrm>
              <a:custGeom>
                <a:avLst/>
                <a:gdLst>
                  <a:gd name="G0" fmla="+- 0 0 0"/>
                  <a:gd name="G1" fmla="+- 21600 0 0"/>
                  <a:gd name="G2" fmla="+- 21600 0 0"/>
                  <a:gd name="T0" fmla="*/ 0 w 21600"/>
                  <a:gd name="T1" fmla="*/ 0 h 43200"/>
                  <a:gd name="T2" fmla="*/ 0 w 21600"/>
                  <a:gd name="T3" fmla="*/ 43200 h 43200"/>
                  <a:gd name="T4" fmla="*/ 0 w 21600"/>
                  <a:gd name="T5" fmla="*/ 21600 h 43200"/>
                </a:gdLst>
                <a:ahLst/>
                <a:cxnLst>
                  <a:cxn ang="0">
                    <a:pos x="T0" y="T1"/>
                  </a:cxn>
                  <a:cxn ang="0">
                    <a:pos x="T2" y="T3"/>
                  </a:cxn>
                  <a:cxn ang="0">
                    <a:pos x="T4" y="T5"/>
                  </a:cxn>
                </a:cxnLst>
                <a:rect l="0" t="0" r="r" b="b"/>
                <a:pathLst>
                  <a:path w="21600" h="43200" fill="none" extrusionOk="0">
                    <a:moveTo>
                      <a:pt x="-1" y="0"/>
                    </a:moveTo>
                    <a:cubicBezTo>
                      <a:pt x="11929" y="0"/>
                      <a:pt x="21600" y="9670"/>
                      <a:pt x="21600" y="21600"/>
                    </a:cubicBezTo>
                    <a:cubicBezTo>
                      <a:pt x="21600" y="33529"/>
                      <a:pt x="11929" y="43199"/>
                      <a:pt x="0" y="43200"/>
                    </a:cubicBezTo>
                  </a:path>
                  <a:path w="21600" h="43200" stroke="0" extrusionOk="0">
                    <a:moveTo>
                      <a:pt x="-1" y="0"/>
                    </a:moveTo>
                    <a:cubicBezTo>
                      <a:pt x="11929" y="0"/>
                      <a:pt x="21600" y="9670"/>
                      <a:pt x="21600" y="21600"/>
                    </a:cubicBezTo>
                    <a:cubicBezTo>
                      <a:pt x="21600" y="33529"/>
                      <a:pt x="11929" y="43199"/>
                      <a:pt x="0" y="43200"/>
                    </a:cubicBezTo>
                    <a:lnTo>
                      <a:pt x="0" y="21600"/>
                    </a:lnTo>
                    <a:close/>
                  </a:path>
                </a:pathLst>
              </a:cu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00"/>
              </a:p>
            </p:txBody>
          </p:sp>
        </p:grpSp>
        <p:sp>
          <p:nvSpPr>
            <p:cNvPr id="13" name="Line 16"/>
            <p:cNvSpPr>
              <a:spLocks noChangeShapeType="1"/>
            </p:cNvSpPr>
            <p:nvPr/>
          </p:nvSpPr>
          <p:spPr bwMode="auto">
            <a:xfrm rot="5400000">
              <a:off x="8561" y="6139"/>
              <a:ext cx="0" cy="1273"/>
            </a:xfrm>
            <a:prstGeom prst="line">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000"/>
            </a:p>
          </p:txBody>
        </p:sp>
        <p:sp>
          <p:nvSpPr>
            <p:cNvPr id="14" name="Oval 17"/>
            <p:cNvSpPr>
              <a:spLocks noChangeAspect="1" noChangeArrowheads="1"/>
            </p:cNvSpPr>
            <p:nvPr/>
          </p:nvSpPr>
          <p:spPr bwMode="auto">
            <a:xfrm>
              <a:off x="7924" y="9324"/>
              <a:ext cx="1275" cy="1276"/>
            </a:xfrm>
            <a:prstGeom prst="ellipse">
              <a:avLst/>
            </a:pr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00"/>
            </a:p>
          </p:txBody>
        </p:sp>
        <p:sp>
          <p:nvSpPr>
            <p:cNvPr id="15" name="Oval 18"/>
            <p:cNvSpPr>
              <a:spLocks noChangeAspect="1" noChangeArrowheads="1"/>
            </p:cNvSpPr>
            <p:nvPr/>
          </p:nvSpPr>
          <p:spPr bwMode="auto">
            <a:xfrm>
              <a:off x="7924" y="8035"/>
              <a:ext cx="1275" cy="1275"/>
            </a:xfrm>
            <a:prstGeom prst="ellipse">
              <a:avLst/>
            </a:pr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00"/>
            </a:p>
          </p:txBody>
        </p:sp>
        <p:sp>
          <p:nvSpPr>
            <p:cNvPr id="16" name="Oval 19"/>
            <p:cNvSpPr>
              <a:spLocks noChangeAspect="1" noChangeArrowheads="1"/>
            </p:cNvSpPr>
            <p:nvPr/>
          </p:nvSpPr>
          <p:spPr bwMode="auto">
            <a:xfrm>
              <a:off x="7924" y="6768"/>
              <a:ext cx="1275" cy="1276"/>
            </a:xfrm>
            <a:prstGeom prst="ellipse">
              <a:avLst/>
            </a:pr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00"/>
            </a:p>
          </p:txBody>
        </p:sp>
        <p:sp>
          <p:nvSpPr>
            <p:cNvPr id="17" name="Oval 20"/>
            <p:cNvSpPr>
              <a:spLocks noChangeArrowheads="1"/>
            </p:cNvSpPr>
            <p:nvPr/>
          </p:nvSpPr>
          <p:spPr bwMode="auto">
            <a:xfrm rot="5400000">
              <a:off x="8370" y="8078"/>
              <a:ext cx="397" cy="1273"/>
            </a:xfrm>
            <a:prstGeom prst="ellipse">
              <a:avLst/>
            </a:prstGeom>
            <a:noFill/>
            <a:ln w="12700">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00"/>
            </a:p>
          </p:txBody>
        </p:sp>
        <p:sp>
          <p:nvSpPr>
            <p:cNvPr id="18" name="Oval 21"/>
            <p:cNvSpPr>
              <a:spLocks noChangeArrowheads="1"/>
            </p:cNvSpPr>
            <p:nvPr/>
          </p:nvSpPr>
          <p:spPr bwMode="auto">
            <a:xfrm rot="5400000">
              <a:off x="8364" y="9390"/>
              <a:ext cx="397" cy="1273"/>
            </a:xfrm>
            <a:prstGeom prst="ellipse">
              <a:avLst/>
            </a:prstGeom>
            <a:noFill/>
            <a:ln w="12700">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00"/>
            </a:p>
          </p:txBody>
        </p:sp>
        <p:sp>
          <p:nvSpPr>
            <p:cNvPr id="19" name="Oval 22"/>
            <p:cNvSpPr>
              <a:spLocks noChangeArrowheads="1"/>
            </p:cNvSpPr>
            <p:nvPr/>
          </p:nvSpPr>
          <p:spPr bwMode="auto">
            <a:xfrm rot="5400000">
              <a:off x="8364" y="6796"/>
              <a:ext cx="398" cy="1273"/>
            </a:xfrm>
            <a:prstGeom prst="ellipse">
              <a:avLst/>
            </a:prstGeom>
            <a:noFill/>
            <a:ln w="12700">
              <a:solidFill>
                <a:srgbClr val="000000"/>
              </a:solidFill>
              <a:prstDash val="sysDot"/>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00"/>
            </a:p>
          </p:txBody>
        </p:sp>
        <p:sp>
          <p:nvSpPr>
            <p:cNvPr id="20" name="Line 23"/>
            <p:cNvSpPr>
              <a:spLocks noChangeShapeType="1"/>
            </p:cNvSpPr>
            <p:nvPr/>
          </p:nvSpPr>
          <p:spPr bwMode="auto">
            <a:xfrm rot="5400000">
              <a:off x="8557" y="9972"/>
              <a:ext cx="0" cy="1273"/>
            </a:xfrm>
            <a:prstGeom prst="line">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000"/>
            </a:p>
          </p:txBody>
        </p:sp>
        <p:sp>
          <p:nvSpPr>
            <p:cNvPr id="21" name="Line 24"/>
            <p:cNvSpPr>
              <a:spLocks noChangeShapeType="1"/>
            </p:cNvSpPr>
            <p:nvPr/>
          </p:nvSpPr>
          <p:spPr bwMode="auto">
            <a:xfrm rot="5400000">
              <a:off x="8557" y="9389"/>
              <a:ext cx="0" cy="1273"/>
            </a:xfrm>
            <a:prstGeom prst="line">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000"/>
            </a:p>
          </p:txBody>
        </p:sp>
        <p:sp>
          <p:nvSpPr>
            <p:cNvPr id="22" name="Line 25"/>
            <p:cNvSpPr>
              <a:spLocks noChangeShapeType="1"/>
            </p:cNvSpPr>
            <p:nvPr/>
          </p:nvSpPr>
          <p:spPr bwMode="auto">
            <a:xfrm rot="5400000">
              <a:off x="8557" y="8077"/>
              <a:ext cx="0" cy="1273"/>
            </a:xfrm>
            <a:prstGeom prst="line">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000"/>
            </a:p>
          </p:txBody>
        </p:sp>
        <p:sp>
          <p:nvSpPr>
            <p:cNvPr id="23" name="Line 26"/>
            <p:cNvSpPr>
              <a:spLocks noChangeShapeType="1"/>
            </p:cNvSpPr>
            <p:nvPr/>
          </p:nvSpPr>
          <p:spPr bwMode="auto">
            <a:xfrm rot="5400000">
              <a:off x="8557" y="6784"/>
              <a:ext cx="0" cy="1273"/>
            </a:xfrm>
            <a:prstGeom prst="line">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000"/>
            </a:p>
          </p:txBody>
        </p:sp>
        <p:sp>
          <p:nvSpPr>
            <p:cNvPr id="24" name="Line 27"/>
            <p:cNvSpPr>
              <a:spLocks noChangeShapeType="1"/>
            </p:cNvSpPr>
            <p:nvPr/>
          </p:nvSpPr>
          <p:spPr bwMode="auto">
            <a:xfrm>
              <a:off x="9480" y="8948"/>
              <a:ext cx="0" cy="1701"/>
            </a:xfrm>
            <a:prstGeom prst="line">
              <a:avLst/>
            </a:prstGeom>
            <a:noFill/>
            <a:ln w="9525">
              <a:solidFill>
                <a:srgbClr val="000000"/>
              </a:solidFill>
              <a:round/>
              <a:headEnd/>
              <a:tailEnd type="arrow"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000"/>
            </a:p>
          </p:txBody>
        </p:sp>
        <p:sp>
          <p:nvSpPr>
            <p:cNvPr id="26" name="Line 28"/>
            <p:cNvSpPr>
              <a:spLocks noChangeShapeType="1"/>
            </p:cNvSpPr>
            <p:nvPr/>
          </p:nvSpPr>
          <p:spPr bwMode="auto">
            <a:xfrm>
              <a:off x="9360" y="6780"/>
              <a:ext cx="2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000"/>
            </a:p>
          </p:txBody>
        </p:sp>
        <p:sp>
          <p:nvSpPr>
            <p:cNvPr id="27" name="Line 29"/>
            <p:cNvSpPr>
              <a:spLocks noChangeShapeType="1"/>
            </p:cNvSpPr>
            <p:nvPr/>
          </p:nvSpPr>
          <p:spPr bwMode="auto">
            <a:xfrm>
              <a:off x="9360" y="10620"/>
              <a:ext cx="2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000"/>
            </a:p>
          </p:txBody>
        </p:sp>
        <p:sp>
          <p:nvSpPr>
            <p:cNvPr id="28" name="Line 30"/>
            <p:cNvSpPr>
              <a:spLocks noChangeShapeType="1"/>
            </p:cNvSpPr>
            <p:nvPr/>
          </p:nvSpPr>
          <p:spPr bwMode="auto">
            <a:xfrm flipV="1">
              <a:off x="9480" y="6753"/>
              <a:ext cx="0" cy="1701"/>
            </a:xfrm>
            <a:prstGeom prst="line">
              <a:avLst/>
            </a:prstGeom>
            <a:noFill/>
            <a:ln w="9525">
              <a:solidFill>
                <a:srgbClr val="000000"/>
              </a:solidFill>
              <a:round/>
              <a:headEnd/>
              <a:tailEnd type="arrow"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4000"/>
            </a:p>
          </p:txBody>
        </p:sp>
      </p:grpSp>
      <p:graphicFrame>
        <p:nvGraphicFramePr>
          <p:cNvPr id="32" name="Object 31"/>
          <p:cNvGraphicFramePr>
            <a:graphicFrameLocks noChangeAspect="1"/>
          </p:cNvGraphicFramePr>
          <p:nvPr>
            <p:extLst>
              <p:ext uri="{D42A27DB-BD31-4B8C-83A1-F6EECF244321}">
                <p14:modId xmlns:p14="http://schemas.microsoft.com/office/powerpoint/2010/main" val="650160102"/>
              </p:ext>
            </p:extLst>
          </p:nvPr>
        </p:nvGraphicFramePr>
        <p:xfrm>
          <a:off x="2020888" y="1330325"/>
          <a:ext cx="2538412" cy="1181100"/>
        </p:xfrm>
        <a:graphic>
          <a:graphicData uri="http://schemas.openxmlformats.org/presentationml/2006/ole">
            <mc:AlternateContent xmlns:mc="http://schemas.openxmlformats.org/markup-compatibility/2006">
              <mc:Choice xmlns:v="urn:schemas-microsoft-com:vml" Requires="v">
                <p:oleObj spid="_x0000_s30803" name="Equation" r:id="rId5" imgW="850680" imgH="393480" progId="Equation.DSMT4">
                  <p:embed/>
                </p:oleObj>
              </mc:Choice>
              <mc:Fallback>
                <p:oleObj name="Equation" r:id="rId5" imgW="850680" imgH="393480" progId="Equation.DSMT4">
                  <p:embed/>
                  <p:pic>
                    <p:nvPicPr>
                      <p:cNvPr id="0" name=""/>
                      <p:cNvPicPr>
                        <a:picLocks noChangeAspect="1" noChangeArrowheads="1"/>
                      </p:cNvPicPr>
                      <p:nvPr/>
                    </p:nvPicPr>
                    <p:blipFill>
                      <a:blip r:embed="rId6"/>
                      <a:srcRect/>
                      <a:stretch>
                        <a:fillRect/>
                      </a:stretch>
                    </p:blipFill>
                    <p:spPr bwMode="auto">
                      <a:xfrm>
                        <a:off x="2020888" y="1330325"/>
                        <a:ext cx="2538412"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34" name="Straight Connector 33"/>
          <p:cNvCxnSpPr/>
          <p:nvPr/>
        </p:nvCxnSpPr>
        <p:spPr>
          <a:xfrm flipH="1">
            <a:off x="6835141" y="729809"/>
            <a:ext cx="639" cy="83447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6870848" y="842747"/>
            <a:ext cx="444352" cy="707886"/>
          </a:xfrm>
          <a:prstGeom prst="rect">
            <a:avLst/>
          </a:prstGeom>
          <a:noFill/>
          <a:ln>
            <a:noFill/>
          </a:ln>
        </p:spPr>
        <p:txBody>
          <a:bodyPr wrap="none" rtlCol="0">
            <a:spAutoFit/>
          </a:bodyPr>
          <a:lstStyle/>
          <a:p>
            <a:r>
              <a:rPr lang="en-US" sz="4000" dirty="0" smtClean="0">
                <a:solidFill>
                  <a:srgbClr val="FF0000"/>
                </a:solidFill>
              </a:rPr>
              <a:t>3</a:t>
            </a:r>
            <a:endParaRPr lang="en-US" sz="4000" dirty="0">
              <a:solidFill>
                <a:srgbClr val="FF0000"/>
              </a:solidFill>
            </a:endParaRPr>
          </a:p>
        </p:txBody>
      </p:sp>
      <p:cxnSp>
        <p:nvCxnSpPr>
          <p:cNvPr id="36" name="Straight Connector 35"/>
          <p:cNvCxnSpPr/>
          <p:nvPr/>
        </p:nvCxnSpPr>
        <p:spPr>
          <a:xfrm flipV="1">
            <a:off x="2712645" y="2237861"/>
            <a:ext cx="543318" cy="1143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V="1">
            <a:off x="3587088" y="1860170"/>
            <a:ext cx="271659" cy="5715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39" name="Object 38"/>
          <p:cNvGraphicFramePr>
            <a:graphicFrameLocks noChangeAspect="1"/>
          </p:cNvGraphicFramePr>
          <p:nvPr>
            <p:extLst>
              <p:ext uri="{D42A27DB-BD31-4B8C-83A1-F6EECF244321}">
                <p14:modId xmlns:p14="http://schemas.microsoft.com/office/powerpoint/2010/main" val="3107453937"/>
              </p:ext>
            </p:extLst>
          </p:nvPr>
        </p:nvGraphicFramePr>
        <p:xfrm>
          <a:off x="2076450" y="2743200"/>
          <a:ext cx="1628775" cy="533400"/>
        </p:xfrm>
        <a:graphic>
          <a:graphicData uri="http://schemas.openxmlformats.org/presentationml/2006/ole">
            <mc:AlternateContent xmlns:mc="http://schemas.openxmlformats.org/markup-compatibility/2006">
              <mc:Choice xmlns:v="urn:schemas-microsoft-com:vml" Requires="v">
                <p:oleObj spid="_x0000_s30804" name="Equation" r:id="rId7" imgW="545760" imgH="177480" progId="Equation.DSMT4">
                  <p:embed/>
                </p:oleObj>
              </mc:Choice>
              <mc:Fallback>
                <p:oleObj name="Equation" r:id="rId7" imgW="545760" imgH="177480" progId="Equation.DSMT4">
                  <p:embed/>
                  <p:pic>
                    <p:nvPicPr>
                      <p:cNvPr id="0" name=""/>
                      <p:cNvPicPr>
                        <a:picLocks noChangeAspect="1" noChangeArrowheads="1"/>
                      </p:cNvPicPr>
                      <p:nvPr/>
                    </p:nvPicPr>
                    <p:blipFill>
                      <a:blip r:embed="rId8"/>
                      <a:srcRect/>
                      <a:stretch>
                        <a:fillRect/>
                      </a:stretch>
                    </p:blipFill>
                    <p:spPr bwMode="auto">
                      <a:xfrm>
                        <a:off x="2076450" y="2743200"/>
                        <a:ext cx="162877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86208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additive="base">
                                        <p:cTn id="7" dur="500" fill="hold"/>
                                        <p:tgtEl>
                                          <p:spTgt spid="34"/>
                                        </p:tgtEl>
                                        <p:attrNameLst>
                                          <p:attrName>ppt_x</p:attrName>
                                        </p:attrNameLst>
                                      </p:cBhvr>
                                      <p:tavLst>
                                        <p:tav tm="0">
                                          <p:val>
                                            <p:strVal val="1+#ppt_w/2"/>
                                          </p:val>
                                        </p:tav>
                                        <p:tav tm="100000">
                                          <p:val>
                                            <p:strVal val="#ppt_x"/>
                                          </p:val>
                                        </p:tav>
                                      </p:tavLst>
                                    </p:anim>
                                    <p:anim calcmode="lin" valueType="num">
                                      <p:cBhvr additive="base">
                                        <p:cTn id="8" dur="500" fill="hold"/>
                                        <p:tgtEl>
                                          <p:spTgt spid="3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5"/>
                                        </p:tgtEl>
                                        <p:attrNameLst>
                                          <p:attrName>style.visibility</p:attrName>
                                        </p:attrNameLst>
                                      </p:cBhvr>
                                      <p:to>
                                        <p:strVal val="visible"/>
                                      </p:to>
                                    </p:set>
                                    <p:anim calcmode="lin" valueType="num">
                                      <p:cBhvr additive="base">
                                        <p:cTn id="13" dur="500" fill="hold"/>
                                        <p:tgtEl>
                                          <p:spTgt spid="35"/>
                                        </p:tgtEl>
                                        <p:attrNameLst>
                                          <p:attrName>ppt_x</p:attrName>
                                        </p:attrNameLst>
                                      </p:cBhvr>
                                      <p:tavLst>
                                        <p:tav tm="0">
                                          <p:val>
                                            <p:strVal val="#ppt_x"/>
                                          </p:val>
                                        </p:tav>
                                        <p:tav tm="100000">
                                          <p:val>
                                            <p:strVal val="#ppt_x"/>
                                          </p:val>
                                        </p:tav>
                                      </p:tavLst>
                                    </p:anim>
                                    <p:anim calcmode="lin" valueType="num">
                                      <p:cBhvr additive="base">
                                        <p:cTn id="14"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barn(inVertical)">
                                      <p:cBhvr>
                                        <p:cTn id="19" dur="500"/>
                                        <p:tgtEl>
                                          <p:spTgt spid="25"/>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32"/>
                                        </p:tgtEl>
                                        <p:attrNameLst>
                                          <p:attrName>style.visibility</p:attrName>
                                        </p:attrNameLst>
                                      </p:cBhvr>
                                      <p:to>
                                        <p:strVal val="visible"/>
                                      </p:to>
                                    </p:set>
                                    <p:animEffect transition="in" filter="barn(inVertical)">
                                      <p:cBhvr>
                                        <p:cTn id="24" dur="500"/>
                                        <p:tgtEl>
                                          <p:spTgt spid="32"/>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36"/>
                                        </p:tgtEl>
                                        <p:attrNameLst>
                                          <p:attrName>style.visibility</p:attrName>
                                        </p:attrNameLst>
                                      </p:cBhvr>
                                      <p:to>
                                        <p:strVal val="visible"/>
                                      </p:to>
                                    </p:set>
                                    <p:animEffect transition="in" filter="wipe(down)">
                                      <p:cBhvr>
                                        <p:cTn id="29" dur="500"/>
                                        <p:tgtEl>
                                          <p:spTgt spid="36"/>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wipe(down)">
                                      <p:cBhvr>
                                        <p:cTn id="34" dur="500"/>
                                        <p:tgtEl>
                                          <p:spTgt spid="38"/>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39"/>
                                        </p:tgtEl>
                                        <p:attrNameLst>
                                          <p:attrName>style.visibility</p:attrName>
                                        </p:attrNameLst>
                                      </p:cBhvr>
                                      <p:to>
                                        <p:strVal val="visible"/>
                                      </p:to>
                                    </p:set>
                                    <p:animEffect transition="in" filter="barn(inVertical)">
                                      <p:cBhvr>
                                        <p:cTn id="39"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7924800" cy="868362"/>
          </a:xfrm>
        </p:spPr>
        <p:txBody>
          <a:bodyPr>
            <a:normAutofit/>
          </a:bodyPr>
          <a:lstStyle/>
          <a:p>
            <a:pPr marL="746125" indent="-746125" algn="l"/>
            <a:r>
              <a:rPr lang="en-US" sz="3200" dirty="0" smtClean="0"/>
              <a:t>33.</a:t>
            </a:r>
            <a:endParaRPr lang="en-US" sz="32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9" name="TextBox 28"/>
          <p:cNvSpPr txBox="1"/>
          <p:nvPr/>
        </p:nvSpPr>
        <p:spPr>
          <a:xfrm>
            <a:off x="2133600" y="3232011"/>
            <a:ext cx="5341527" cy="707886"/>
          </a:xfrm>
          <a:prstGeom prst="rect">
            <a:avLst/>
          </a:prstGeom>
          <a:noFill/>
        </p:spPr>
        <p:txBody>
          <a:bodyPr wrap="none" rtlCol="0">
            <a:spAutoFit/>
          </a:bodyPr>
          <a:lstStyle/>
          <a:p>
            <a:r>
              <a:rPr lang="en-US" sz="4000" dirty="0" smtClean="0"/>
              <a:t>L =16</a:t>
            </a:r>
            <a:r>
              <a:rPr lang="en-US" sz="4000" baseline="30000" dirty="0" smtClean="0"/>
              <a:t>2</a:t>
            </a:r>
            <a:r>
              <a:rPr lang="en-US" sz="4000" dirty="0" smtClean="0"/>
              <a:t> +1/2 X 4 X 16 X 17</a:t>
            </a:r>
            <a:endParaRPr lang="en-US" sz="4000" dirty="0"/>
          </a:p>
        </p:txBody>
      </p:sp>
      <p:sp>
        <p:nvSpPr>
          <p:cNvPr id="3" name="Freeform 2"/>
          <p:cNvSpPr/>
          <p:nvPr/>
        </p:nvSpPr>
        <p:spPr>
          <a:xfrm>
            <a:off x="2948201" y="821993"/>
            <a:ext cx="1995274" cy="1864057"/>
          </a:xfrm>
          <a:custGeom>
            <a:avLst/>
            <a:gdLst>
              <a:gd name="connsiteX0" fmla="*/ 0 w 2442949"/>
              <a:gd name="connsiteY0" fmla="*/ 1787857 h 1787857"/>
              <a:gd name="connsiteX1" fmla="*/ 1187355 w 2442949"/>
              <a:gd name="connsiteY1" fmla="*/ 0 h 1787857"/>
              <a:gd name="connsiteX2" fmla="*/ 2442949 w 2442949"/>
              <a:gd name="connsiteY2" fmla="*/ 1460311 h 1787857"/>
              <a:gd name="connsiteX0" fmla="*/ 0 w 1995274"/>
              <a:gd name="connsiteY0" fmla="*/ 1787857 h 1787857"/>
              <a:gd name="connsiteX1" fmla="*/ 1187355 w 1995274"/>
              <a:gd name="connsiteY1" fmla="*/ 0 h 1787857"/>
              <a:gd name="connsiteX2" fmla="*/ 1995274 w 1995274"/>
              <a:gd name="connsiteY2" fmla="*/ 1784161 h 1787857"/>
              <a:gd name="connsiteX0" fmla="*/ 0 w 1995274"/>
              <a:gd name="connsiteY0" fmla="*/ 1873582 h 1873582"/>
              <a:gd name="connsiteX1" fmla="*/ 1377855 w 1995274"/>
              <a:gd name="connsiteY1" fmla="*/ 0 h 1873582"/>
              <a:gd name="connsiteX2" fmla="*/ 1995274 w 1995274"/>
              <a:gd name="connsiteY2" fmla="*/ 1869886 h 1873582"/>
              <a:gd name="connsiteX0" fmla="*/ 0 w 1995274"/>
              <a:gd name="connsiteY0" fmla="*/ 1864057 h 1864057"/>
              <a:gd name="connsiteX1" fmla="*/ 1254030 w 1995274"/>
              <a:gd name="connsiteY1" fmla="*/ 0 h 1864057"/>
              <a:gd name="connsiteX2" fmla="*/ 1995274 w 1995274"/>
              <a:gd name="connsiteY2" fmla="*/ 1860361 h 1864057"/>
            </a:gdLst>
            <a:ahLst/>
            <a:cxnLst>
              <a:cxn ang="0">
                <a:pos x="connsiteX0" y="connsiteY0"/>
              </a:cxn>
              <a:cxn ang="0">
                <a:pos x="connsiteX1" y="connsiteY1"/>
              </a:cxn>
              <a:cxn ang="0">
                <a:pos x="connsiteX2" y="connsiteY2"/>
              </a:cxn>
            </a:cxnLst>
            <a:rect l="l" t="t" r="r" b="b"/>
            <a:pathLst>
              <a:path w="1995274" h="1864057">
                <a:moveTo>
                  <a:pt x="0" y="1864057"/>
                </a:moveTo>
                <a:lnTo>
                  <a:pt x="1254030" y="0"/>
                </a:lnTo>
                <a:lnTo>
                  <a:pt x="1995274" y="1860361"/>
                </a:lnTo>
              </a:path>
            </a:pathLst>
          </a:cu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2940424" y="1515035"/>
            <a:ext cx="2662517" cy="1174377"/>
          </a:xfrm>
          <a:custGeom>
            <a:avLst/>
            <a:gdLst>
              <a:gd name="connsiteX0" fmla="*/ 0 w 2662517"/>
              <a:gd name="connsiteY0" fmla="*/ 1183341 h 1192306"/>
              <a:gd name="connsiteX1" fmla="*/ 1999129 w 2662517"/>
              <a:gd name="connsiteY1" fmla="*/ 1192306 h 1192306"/>
              <a:gd name="connsiteX2" fmla="*/ 2662517 w 2662517"/>
              <a:gd name="connsiteY2" fmla="*/ 17929 h 1192306"/>
              <a:gd name="connsiteX3" fmla="*/ 663388 w 2662517"/>
              <a:gd name="connsiteY3" fmla="*/ 0 h 1192306"/>
              <a:gd name="connsiteX4" fmla="*/ 53788 w 2662517"/>
              <a:gd name="connsiteY4" fmla="*/ 1147482 h 1192306"/>
              <a:gd name="connsiteX5" fmla="*/ 107576 w 2662517"/>
              <a:gd name="connsiteY5" fmla="*/ 1147482 h 1192306"/>
              <a:gd name="connsiteX0" fmla="*/ 0 w 2662517"/>
              <a:gd name="connsiteY0" fmla="*/ 1183341 h 1192306"/>
              <a:gd name="connsiteX1" fmla="*/ 1999129 w 2662517"/>
              <a:gd name="connsiteY1" fmla="*/ 1192306 h 1192306"/>
              <a:gd name="connsiteX2" fmla="*/ 2662517 w 2662517"/>
              <a:gd name="connsiteY2" fmla="*/ 17929 h 1192306"/>
              <a:gd name="connsiteX3" fmla="*/ 663388 w 2662517"/>
              <a:gd name="connsiteY3" fmla="*/ 0 h 1192306"/>
              <a:gd name="connsiteX4" fmla="*/ 107576 w 2662517"/>
              <a:gd name="connsiteY4" fmla="*/ 1147482 h 1192306"/>
              <a:gd name="connsiteX0" fmla="*/ 0 w 2662517"/>
              <a:gd name="connsiteY0" fmla="*/ 1183341 h 1192306"/>
              <a:gd name="connsiteX1" fmla="*/ 1999129 w 2662517"/>
              <a:gd name="connsiteY1" fmla="*/ 1192306 h 1192306"/>
              <a:gd name="connsiteX2" fmla="*/ 2662517 w 2662517"/>
              <a:gd name="connsiteY2" fmla="*/ 17929 h 1192306"/>
              <a:gd name="connsiteX3" fmla="*/ 663388 w 2662517"/>
              <a:gd name="connsiteY3" fmla="*/ 0 h 1192306"/>
              <a:gd name="connsiteX0" fmla="*/ 0 w 2662517"/>
              <a:gd name="connsiteY0" fmla="*/ 1183341 h 1192306"/>
              <a:gd name="connsiteX1" fmla="*/ 1999129 w 2662517"/>
              <a:gd name="connsiteY1" fmla="*/ 1192306 h 1192306"/>
              <a:gd name="connsiteX2" fmla="*/ 2662517 w 2662517"/>
              <a:gd name="connsiteY2" fmla="*/ 17929 h 1192306"/>
              <a:gd name="connsiteX3" fmla="*/ 663388 w 2662517"/>
              <a:gd name="connsiteY3" fmla="*/ 0 h 1192306"/>
              <a:gd name="connsiteX4" fmla="*/ 0 w 2662517"/>
              <a:gd name="connsiteY4" fmla="*/ 1183341 h 1192306"/>
              <a:gd name="connsiteX0" fmla="*/ 0 w 2662517"/>
              <a:gd name="connsiteY0" fmla="*/ 1165412 h 1174377"/>
              <a:gd name="connsiteX1" fmla="*/ 1999129 w 2662517"/>
              <a:gd name="connsiteY1" fmla="*/ 1174377 h 1174377"/>
              <a:gd name="connsiteX2" fmla="*/ 2662517 w 2662517"/>
              <a:gd name="connsiteY2" fmla="*/ 0 h 1174377"/>
              <a:gd name="connsiteX3" fmla="*/ 690282 w 2662517"/>
              <a:gd name="connsiteY3" fmla="*/ 17930 h 1174377"/>
              <a:gd name="connsiteX4" fmla="*/ 0 w 2662517"/>
              <a:gd name="connsiteY4" fmla="*/ 1165412 h 1174377"/>
              <a:gd name="connsiteX0" fmla="*/ 0 w 2662517"/>
              <a:gd name="connsiteY0" fmla="*/ 1165412 h 1174377"/>
              <a:gd name="connsiteX1" fmla="*/ 1999129 w 2662517"/>
              <a:gd name="connsiteY1" fmla="*/ 1174377 h 1174377"/>
              <a:gd name="connsiteX2" fmla="*/ 2662517 w 2662517"/>
              <a:gd name="connsiteY2" fmla="*/ 0 h 1174377"/>
              <a:gd name="connsiteX3" fmla="*/ 667422 w 2662517"/>
              <a:gd name="connsiteY3" fmla="*/ 8133 h 1174377"/>
              <a:gd name="connsiteX4" fmla="*/ 0 w 2662517"/>
              <a:gd name="connsiteY4" fmla="*/ 1165412 h 11743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62517" h="1174377">
                <a:moveTo>
                  <a:pt x="0" y="1165412"/>
                </a:moveTo>
                <a:lnTo>
                  <a:pt x="1999129" y="1174377"/>
                </a:lnTo>
                <a:lnTo>
                  <a:pt x="2662517" y="0"/>
                </a:lnTo>
                <a:lnTo>
                  <a:pt x="667422" y="8133"/>
                </a:lnTo>
                <a:lnTo>
                  <a:pt x="0" y="1165412"/>
                </a:lnTo>
                <a:close/>
              </a:path>
            </a:pathLst>
          </a:cu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3624476" y="800101"/>
            <a:ext cx="1995274" cy="711532"/>
          </a:xfrm>
          <a:custGeom>
            <a:avLst/>
            <a:gdLst>
              <a:gd name="connsiteX0" fmla="*/ 0 w 2442949"/>
              <a:gd name="connsiteY0" fmla="*/ 1787857 h 1787857"/>
              <a:gd name="connsiteX1" fmla="*/ 1187355 w 2442949"/>
              <a:gd name="connsiteY1" fmla="*/ 0 h 1787857"/>
              <a:gd name="connsiteX2" fmla="*/ 2442949 w 2442949"/>
              <a:gd name="connsiteY2" fmla="*/ 1460311 h 1787857"/>
              <a:gd name="connsiteX0" fmla="*/ 0 w 1995274"/>
              <a:gd name="connsiteY0" fmla="*/ 1787857 h 1787857"/>
              <a:gd name="connsiteX1" fmla="*/ 1187355 w 1995274"/>
              <a:gd name="connsiteY1" fmla="*/ 0 h 1787857"/>
              <a:gd name="connsiteX2" fmla="*/ 1995274 w 1995274"/>
              <a:gd name="connsiteY2" fmla="*/ 1784161 h 1787857"/>
              <a:gd name="connsiteX0" fmla="*/ 0 w 1995274"/>
              <a:gd name="connsiteY0" fmla="*/ 1873582 h 1873582"/>
              <a:gd name="connsiteX1" fmla="*/ 1377855 w 1995274"/>
              <a:gd name="connsiteY1" fmla="*/ 0 h 1873582"/>
              <a:gd name="connsiteX2" fmla="*/ 1995274 w 1995274"/>
              <a:gd name="connsiteY2" fmla="*/ 1869886 h 1873582"/>
              <a:gd name="connsiteX0" fmla="*/ 0 w 1995274"/>
              <a:gd name="connsiteY0" fmla="*/ 1864057 h 1864057"/>
              <a:gd name="connsiteX1" fmla="*/ 1254030 w 1995274"/>
              <a:gd name="connsiteY1" fmla="*/ 0 h 1864057"/>
              <a:gd name="connsiteX2" fmla="*/ 1995274 w 1995274"/>
              <a:gd name="connsiteY2" fmla="*/ 1860361 h 1864057"/>
              <a:gd name="connsiteX0" fmla="*/ 0 w 1995274"/>
              <a:gd name="connsiteY0" fmla="*/ 711532 h 711532"/>
              <a:gd name="connsiteX1" fmla="*/ 558705 w 1995274"/>
              <a:gd name="connsiteY1" fmla="*/ 0 h 711532"/>
              <a:gd name="connsiteX2" fmla="*/ 1995274 w 1995274"/>
              <a:gd name="connsiteY2" fmla="*/ 707836 h 711532"/>
            </a:gdLst>
            <a:ahLst/>
            <a:cxnLst>
              <a:cxn ang="0">
                <a:pos x="connsiteX0" y="connsiteY0"/>
              </a:cxn>
              <a:cxn ang="0">
                <a:pos x="connsiteX1" y="connsiteY1"/>
              </a:cxn>
              <a:cxn ang="0">
                <a:pos x="connsiteX2" y="connsiteY2"/>
              </a:cxn>
            </a:cxnLst>
            <a:rect l="l" t="t" r="r" b="b"/>
            <a:pathLst>
              <a:path w="1995274" h="711532">
                <a:moveTo>
                  <a:pt x="0" y="711532"/>
                </a:moveTo>
                <a:lnTo>
                  <a:pt x="558705" y="0"/>
                </a:lnTo>
                <a:lnTo>
                  <a:pt x="1995274" y="707836"/>
                </a:lnTo>
              </a:path>
            </a:pathLst>
          </a:cu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p:cNvSpPr txBox="1"/>
          <p:nvPr/>
        </p:nvSpPr>
        <p:spPr>
          <a:xfrm>
            <a:off x="3634634" y="2562225"/>
            <a:ext cx="704039" cy="707886"/>
          </a:xfrm>
          <a:prstGeom prst="rect">
            <a:avLst/>
          </a:prstGeom>
          <a:noFill/>
        </p:spPr>
        <p:txBody>
          <a:bodyPr wrap="none" rtlCol="0">
            <a:spAutoFit/>
          </a:bodyPr>
          <a:lstStyle/>
          <a:p>
            <a:r>
              <a:rPr lang="en-US" sz="4000" dirty="0" smtClean="0"/>
              <a:t>16</a:t>
            </a:r>
            <a:endParaRPr lang="en-US" sz="4000" dirty="0"/>
          </a:p>
        </p:txBody>
      </p:sp>
      <p:sp>
        <p:nvSpPr>
          <p:cNvPr id="14" name="Freeform 13"/>
          <p:cNvSpPr/>
          <p:nvPr/>
        </p:nvSpPr>
        <p:spPr>
          <a:xfrm>
            <a:off x="4190999" y="809624"/>
            <a:ext cx="1104900" cy="1285875"/>
          </a:xfrm>
          <a:custGeom>
            <a:avLst/>
            <a:gdLst>
              <a:gd name="connsiteX0" fmla="*/ 0 w 1123950"/>
              <a:gd name="connsiteY0" fmla="*/ 0 h 1314450"/>
              <a:gd name="connsiteX1" fmla="*/ 47625 w 1123950"/>
              <a:gd name="connsiteY1" fmla="*/ 1314450 h 1314450"/>
              <a:gd name="connsiteX2" fmla="*/ 1123950 w 1123950"/>
              <a:gd name="connsiteY2" fmla="*/ 1276350 h 1314450"/>
              <a:gd name="connsiteX0" fmla="*/ 0 w 1123950"/>
              <a:gd name="connsiteY0" fmla="*/ 0 h 1285875"/>
              <a:gd name="connsiteX1" fmla="*/ 0 w 1123950"/>
              <a:gd name="connsiteY1" fmla="*/ 1285875 h 1285875"/>
              <a:gd name="connsiteX2" fmla="*/ 1123950 w 1123950"/>
              <a:gd name="connsiteY2" fmla="*/ 1276350 h 1285875"/>
              <a:gd name="connsiteX0" fmla="*/ 0 w 1123950"/>
              <a:gd name="connsiteY0" fmla="*/ 0 h 1285875"/>
              <a:gd name="connsiteX1" fmla="*/ 0 w 1123950"/>
              <a:gd name="connsiteY1" fmla="*/ 1285875 h 1285875"/>
              <a:gd name="connsiteX2" fmla="*/ 1000125 w 1123950"/>
              <a:gd name="connsiteY2" fmla="*/ 1276351 h 1285875"/>
              <a:gd name="connsiteX3" fmla="*/ 1123950 w 1123950"/>
              <a:gd name="connsiteY3" fmla="*/ 1276350 h 1285875"/>
              <a:gd name="connsiteX0" fmla="*/ 9525 w 1009650"/>
              <a:gd name="connsiteY0" fmla="*/ 0 h 1285875"/>
              <a:gd name="connsiteX1" fmla="*/ 9525 w 1009650"/>
              <a:gd name="connsiteY1" fmla="*/ 1285875 h 1285875"/>
              <a:gd name="connsiteX2" fmla="*/ 1009650 w 1009650"/>
              <a:gd name="connsiteY2" fmla="*/ 1276351 h 1285875"/>
              <a:gd name="connsiteX3" fmla="*/ 0 w 1009650"/>
              <a:gd name="connsiteY3" fmla="*/ 0 h 1285875"/>
              <a:gd name="connsiteX0" fmla="*/ 9525 w 1104900"/>
              <a:gd name="connsiteY0" fmla="*/ 0 h 1285875"/>
              <a:gd name="connsiteX1" fmla="*/ 9525 w 1104900"/>
              <a:gd name="connsiteY1" fmla="*/ 1285875 h 1285875"/>
              <a:gd name="connsiteX2" fmla="*/ 1104900 w 1104900"/>
              <a:gd name="connsiteY2" fmla="*/ 1276351 h 1285875"/>
              <a:gd name="connsiteX3" fmla="*/ 0 w 1104900"/>
              <a:gd name="connsiteY3" fmla="*/ 0 h 1285875"/>
            </a:gdLst>
            <a:ahLst/>
            <a:cxnLst>
              <a:cxn ang="0">
                <a:pos x="connsiteX0" y="connsiteY0"/>
              </a:cxn>
              <a:cxn ang="0">
                <a:pos x="connsiteX1" y="connsiteY1"/>
              </a:cxn>
              <a:cxn ang="0">
                <a:pos x="connsiteX2" y="connsiteY2"/>
              </a:cxn>
              <a:cxn ang="0">
                <a:pos x="connsiteX3" y="connsiteY3"/>
              </a:cxn>
            </a:cxnLst>
            <a:rect l="l" t="t" r="r" b="b"/>
            <a:pathLst>
              <a:path w="1104900" h="1285875">
                <a:moveTo>
                  <a:pt x="9525" y="0"/>
                </a:moveTo>
                <a:lnTo>
                  <a:pt x="9525" y="1285875"/>
                </a:lnTo>
                <a:lnTo>
                  <a:pt x="1104900" y="1276351"/>
                </a:lnTo>
                <a:lnTo>
                  <a:pt x="0" y="0"/>
                </a:lnTo>
              </a:path>
            </a:pathLst>
          </a:custGeom>
          <a:noFill/>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TextBox 16"/>
          <p:cNvSpPr txBox="1"/>
          <p:nvPr/>
        </p:nvSpPr>
        <p:spPr>
          <a:xfrm>
            <a:off x="3667125" y="1219200"/>
            <a:ext cx="601447" cy="584775"/>
          </a:xfrm>
          <a:prstGeom prst="rect">
            <a:avLst/>
          </a:prstGeom>
          <a:noFill/>
        </p:spPr>
        <p:txBody>
          <a:bodyPr wrap="none" rtlCol="0">
            <a:spAutoFit/>
          </a:bodyPr>
          <a:lstStyle/>
          <a:p>
            <a:r>
              <a:rPr lang="en-US" sz="3200" dirty="0" smtClean="0">
                <a:solidFill>
                  <a:srgbClr val="FF0000"/>
                </a:solidFill>
              </a:rPr>
              <a:t>15</a:t>
            </a:r>
            <a:endParaRPr lang="en-US" sz="3200" dirty="0">
              <a:solidFill>
                <a:srgbClr val="FF0000"/>
              </a:solidFill>
            </a:endParaRPr>
          </a:p>
        </p:txBody>
      </p:sp>
      <p:sp>
        <p:nvSpPr>
          <p:cNvPr id="18" name="TextBox 17"/>
          <p:cNvSpPr txBox="1"/>
          <p:nvPr/>
        </p:nvSpPr>
        <p:spPr>
          <a:xfrm>
            <a:off x="4405348" y="2003999"/>
            <a:ext cx="393056" cy="584775"/>
          </a:xfrm>
          <a:prstGeom prst="rect">
            <a:avLst/>
          </a:prstGeom>
          <a:noFill/>
        </p:spPr>
        <p:txBody>
          <a:bodyPr wrap="none" rtlCol="0">
            <a:spAutoFit/>
          </a:bodyPr>
          <a:lstStyle/>
          <a:p>
            <a:r>
              <a:rPr lang="en-US" sz="3200" dirty="0" smtClean="0">
                <a:solidFill>
                  <a:srgbClr val="FF0000"/>
                </a:solidFill>
              </a:rPr>
              <a:t>8</a:t>
            </a:r>
            <a:endParaRPr lang="en-US" sz="3200" dirty="0">
              <a:solidFill>
                <a:srgbClr val="FF0000"/>
              </a:solidFill>
            </a:endParaRPr>
          </a:p>
        </p:txBody>
      </p:sp>
      <p:sp>
        <p:nvSpPr>
          <p:cNvPr id="19" name="TextBox 18"/>
          <p:cNvSpPr txBox="1"/>
          <p:nvPr/>
        </p:nvSpPr>
        <p:spPr>
          <a:xfrm>
            <a:off x="4579329" y="1122073"/>
            <a:ext cx="601447" cy="584775"/>
          </a:xfrm>
          <a:prstGeom prst="rect">
            <a:avLst/>
          </a:prstGeom>
          <a:noFill/>
        </p:spPr>
        <p:txBody>
          <a:bodyPr wrap="none" rtlCol="0">
            <a:spAutoFit/>
          </a:bodyPr>
          <a:lstStyle/>
          <a:p>
            <a:r>
              <a:rPr lang="en-US" sz="3200" dirty="0" smtClean="0">
                <a:solidFill>
                  <a:srgbClr val="FF0000"/>
                </a:solidFill>
              </a:rPr>
              <a:t>17</a:t>
            </a:r>
            <a:endParaRPr lang="en-US" sz="3200" dirty="0">
              <a:solidFill>
                <a:srgbClr val="FF0000"/>
              </a:solidFill>
            </a:endParaRPr>
          </a:p>
        </p:txBody>
      </p:sp>
      <p:sp>
        <p:nvSpPr>
          <p:cNvPr id="20" name="TextBox 19"/>
          <p:cNvSpPr txBox="1"/>
          <p:nvPr/>
        </p:nvSpPr>
        <p:spPr>
          <a:xfrm>
            <a:off x="2143125" y="3965019"/>
            <a:ext cx="3340979" cy="707886"/>
          </a:xfrm>
          <a:prstGeom prst="rect">
            <a:avLst/>
          </a:prstGeom>
          <a:noFill/>
        </p:spPr>
        <p:txBody>
          <a:bodyPr wrap="none" rtlCol="0">
            <a:spAutoFit/>
          </a:bodyPr>
          <a:lstStyle/>
          <a:p>
            <a:r>
              <a:rPr lang="en-US" sz="4000" dirty="0" smtClean="0"/>
              <a:t>L =256 +2X 272</a:t>
            </a:r>
            <a:endParaRPr lang="en-US" sz="4000" dirty="0"/>
          </a:p>
        </p:txBody>
      </p:sp>
      <p:sp>
        <p:nvSpPr>
          <p:cNvPr id="21" name="TextBox 20"/>
          <p:cNvSpPr txBox="1"/>
          <p:nvPr/>
        </p:nvSpPr>
        <p:spPr>
          <a:xfrm>
            <a:off x="2133600" y="4669035"/>
            <a:ext cx="2699778" cy="707886"/>
          </a:xfrm>
          <a:prstGeom prst="rect">
            <a:avLst/>
          </a:prstGeom>
          <a:noFill/>
        </p:spPr>
        <p:txBody>
          <a:bodyPr wrap="none" rtlCol="0">
            <a:spAutoFit/>
          </a:bodyPr>
          <a:lstStyle/>
          <a:p>
            <a:r>
              <a:rPr lang="en-US" sz="4000" dirty="0" smtClean="0"/>
              <a:t>L =256 +544</a:t>
            </a:r>
            <a:endParaRPr lang="en-US" sz="4000" dirty="0"/>
          </a:p>
        </p:txBody>
      </p:sp>
      <p:sp>
        <p:nvSpPr>
          <p:cNvPr id="22" name="TextBox 21"/>
          <p:cNvSpPr txBox="1"/>
          <p:nvPr/>
        </p:nvSpPr>
        <p:spPr>
          <a:xfrm>
            <a:off x="2133600" y="5562600"/>
            <a:ext cx="1550424" cy="707886"/>
          </a:xfrm>
          <a:prstGeom prst="rect">
            <a:avLst/>
          </a:prstGeom>
          <a:noFill/>
        </p:spPr>
        <p:txBody>
          <a:bodyPr wrap="none" rtlCol="0">
            <a:spAutoFit/>
          </a:bodyPr>
          <a:lstStyle/>
          <a:p>
            <a:r>
              <a:rPr lang="en-US" sz="4000" dirty="0" smtClean="0"/>
              <a:t>L =800</a:t>
            </a:r>
            <a:endParaRPr lang="en-US" sz="4000" dirty="0"/>
          </a:p>
        </p:txBody>
      </p:sp>
    </p:spTree>
    <p:extLst>
      <p:ext uri="{BB962C8B-B14F-4D97-AF65-F5344CB8AC3E}">
        <p14:creationId xmlns:p14="http://schemas.microsoft.com/office/powerpoint/2010/main" val="2593096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arn(inVertical)">
                                      <p:cBhvr>
                                        <p:cTn id="7" dur="500"/>
                                        <p:tgtEl>
                                          <p:spTgt spid="18"/>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barn(inVertical)">
                                      <p:cBhvr>
                                        <p:cTn id="10" dur="500"/>
                                        <p:tgtEl>
                                          <p:spTgt spid="17"/>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barn(inVertical)">
                                      <p:cBhvr>
                                        <p:cTn id="15" dur="500"/>
                                        <p:tgtEl>
                                          <p:spTgt spid="19"/>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29"/>
                                        </p:tgtEl>
                                        <p:attrNameLst>
                                          <p:attrName>style.visibility</p:attrName>
                                        </p:attrNameLst>
                                      </p:cBhvr>
                                      <p:to>
                                        <p:strVal val="visible"/>
                                      </p:to>
                                    </p:set>
                                    <p:anim calcmode="lin" valueType="num">
                                      <p:cBhvr additive="base">
                                        <p:cTn id="20" dur="500" fill="hold"/>
                                        <p:tgtEl>
                                          <p:spTgt spid="29"/>
                                        </p:tgtEl>
                                        <p:attrNameLst>
                                          <p:attrName>ppt_x</p:attrName>
                                        </p:attrNameLst>
                                      </p:cBhvr>
                                      <p:tavLst>
                                        <p:tav tm="0">
                                          <p:val>
                                            <p:strVal val="#ppt_x"/>
                                          </p:val>
                                        </p:tav>
                                        <p:tav tm="100000">
                                          <p:val>
                                            <p:strVal val="#ppt_x"/>
                                          </p:val>
                                        </p:tav>
                                      </p:tavLst>
                                    </p:anim>
                                    <p:anim calcmode="lin" valueType="num">
                                      <p:cBhvr additive="base">
                                        <p:cTn id="21"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20"/>
                                        </p:tgtEl>
                                        <p:attrNameLst>
                                          <p:attrName>style.visibility</p:attrName>
                                        </p:attrNameLst>
                                      </p:cBhvr>
                                      <p:to>
                                        <p:strVal val="visible"/>
                                      </p:to>
                                    </p:set>
                                    <p:anim calcmode="lin" valueType="num">
                                      <p:cBhvr additive="base">
                                        <p:cTn id="26" dur="500" fill="hold"/>
                                        <p:tgtEl>
                                          <p:spTgt spid="20"/>
                                        </p:tgtEl>
                                        <p:attrNameLst>
                                          <p:attrName>ppt_x</p:attrName>
                                        </p:attrNameLst>
                                      </p:cBhvr>
                                      <p:tavLst>
                                        <p:tav tm="0">
                                          <p:val>
                                            <p:strVal val="#ppt_x"/>
                                          </p:val>
                                        </p:tav>
                                        <p:tav tm="100000">
                                          <p:val>
                                            <p:strVal val="#ppt_x"/>
                                          </p:val>
                                        </p:tav>
                                      </p:tavLst>
                                    </p:anim>
                                    <p:anim calcmode="lin" valueType="num">
                                      <p:cBhvr additive="base">
                                        <p:cTn id="27"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21"/>
                                        </p:tgtEl>
                                        <p:attrNameLst>
                                          <p:attrName>style.visibility</p:attrName>
                                        </p:attrNameLst>
                                      </p:cBhvr>
                                      <p:to>
                                        <p:strVal val="visible"/>
                                      </p:to>
                                    </p:set>
                                    <p:anim calcmode="lin" valueType="num">
                                      <p:cBhvr additive="base">
                                        <p:cTn id="32" dur="500" fill="hold"/>
                                        <p:tgtEl>
                                          <p:spTgt spid="21"/>
                                        </p:tgtEl>
                                        <p:attrNameLst>
                                          <p:attrName>ppt_x</p:attrName>
                                        </p:attrNameLst>
                                      </p:cBhvr>
                                      <p:tavLst>
                                        <p:tav tm="0">
                                          <p:val>
                                            <p:strVal val="#ppt_x"/>
                                          </p:val>
                                        </p:tav>
                                        <p:tav tm="100000">
                                          <p:val>
                                            <p:strVal val="#ppt_x"/>
                                          </p:val>
                                        </p:tav>
                                      </p:tavLst>
                                    </p:anim>
                                    <p:anim calcmode="lin" valueType="num">
                                      <p:cBhvr additive="base">
                                        <p:cTn id="33"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22"/>
                                        </p:tgtEl>
                                        <p:attrNameLst>
                                          <p:attrName>style.visibility</p:attrName>
                                        </p:attrNameLst>
                                      </p:cBhvr>
                                      <p:to>
                                        <p:strVal val="visible"/>
                                      </p:to>
                                    </p:set>
                                    <p:anim calcmode="lin" valueType="num">
                                      <p:cBhvr additive="base">
                                        <p:cTn id="38" dur="500" fill="hold"/>
                                        <p:tgtEl>
                                          <p:spTgt spid="22"/>
                                        </p:tgtEl>
                                        <p:attrNameLst>
                                          <p:attrName>ppt_x</p:attrName>
                                        </p:attrNameLst>
                                      </p:cBhvr>
                                      <p:tavLst>
                                        <p:tav tm="0">
                                          <p:val>
                                            <p:strVal val="#ppt_x"/>
                                          </p:val>
                                        </p:tav>
                                        <p:tav tm="100000">
                                          <p:val>
                                            <p:strVal val="#ppt_x"/>
                                          </p:val>
                                        </p:tav>
                                      </p:tavLst>
                                    </p:anim>
                                    <p:anim calcmode="lin" valueType="num">
                                      <p:cBhvr additive="base">
                                        <p:cTn id="39"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17" grpId="0"/>
      <p:bldP spid="18" grpId="0"/>
      <p:bldP spid="19" grpId="0"/>
      <p:bldP spid="20" grpId="0"/>
      <p:bldP spid="21" grpId="0"/>
      <p:bldP spid="2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7924800" cy="868362"/>
          </a:xfrm>
        </p:spPr>
        <p:txBody>
          <a:bodyPr>
            <a:normAutofit/>
          </a:bodyPr>
          <a:lstStyle/>
          <a:p>
            <a:pPr marL="746125" indent="-746125" algn="l"/>
            <a:r>
              <a:rPr lang="en-US" sz="3200" dirty="0" smtClean="0"/>
              <a:t>34. </a:t>
            </a:r>
            <a:r>
              <a:rPr lang="en-US" sz="3200" dirty="0" err="1" smtClean="0"/>
              <a:t>L.bola</a:t>
            </a:r>
            <a:r>
              <a:rPr lang="en-US" sz="3200" dirty="0" smtClean="0"/>
              <a:t> = 4</a:t>
            </a:r>
            <a:r>
              <a:rPr lang="en-US" sz="3200" dirty="0" smtClean="0">
                <a:sym typeface="Symbol"/>
              </a:rPr>
              <a:t>r</a:t>
            </a:r>
            <a:r>
              <a:rPr lang="en-US" sz="3200" baseline="30000" dirty="0" smtClean="0">
                <a:sym typeface="Symbol"/>
              </a:rPr>
              <a:t>2</a:t>
            </a:r>
            <a:endParaRPr lang="en-US" sz="32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 name="Object 24"/>
          <p:cNvGraphicFramePr>
            <a:graphicFrameLocks noChangeAspect="1"/>
          </p:cNvGraphicFramePr>
          <p:nvPr>
            <p:extLst>
              <p:ext uri="{D42A27DB-BD31-4B8C-83A1-F6EECF244321}">
                <p14:modId xmlns:p14="http://schemas.microsoft.com/office/powerpoint/2010/main" val="2923042590"/>
              </p:ext>
            </p:extLst>
          </p:nvPr>
        </p:nvGraphicFramePr>
        <p:xfrm>
          <a:off x="1752600" y="1485900"/>
          <a:ext cx="1971675" cy="1181100"/>
        </p:xfrm>
        <a:graphic>
          <a:graphicData uri="http://schemas.openxmlformats.org/presentationml/2006/ole">
            <mc:AlternateContent xmlns:mc="http://schemas.openxmlformats.org/markup-compatibility/2006">
              <mc:Choice xmlns:v="urn:schemas-microsoft-com:vml" Requires="v">
                <p:oleObj spid="_x0000_s32879" name="Equation" r:id="rId3" imgW="660240" imgH="393480" progId="Equation.DSMT4">
                  <p:embed/>
                </p:oleObj>
              </mc:Choice>
              <mc:Fallback>
                <p:oleObj name="Equation" r:id="rId3" imgW="660240" imgH="393480" progId="Equation.DSMT4">
                  <p:embed/>
                  <p:pic>
                    <p:nvPicPr>
                      <p:cNvPr id="0" name=""/>
                      <p:cNvPicPr>
                        <a:picLocks noChangeAspect="1" noChangeArrowheads="1"/>
                      </p:cNvPicPr>
                      <p:nvPr/>
                    </p:nvPicPr>
                    <p:blipFill>
                      <a:blip r:embed="rId4"/>
                      <a:srcRect/>
                      <a:stretch>
                        <a:fillRect/>
                      </a:stretch>
                    </p:blipFill>
                    <p:spPr bwMode="auto">
                      <a:xfrm>
                        <a:off x="1752600" y="1485900"/>
                        <a:ext cx="1971675"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 name="TextBox 28"/>
          <p:cNvSpPr txBox="1"/>
          <p:nvPr/>
        </p:nvSpPr>
        <p:spPr>
          <a:xfrm>
            <a:off x="1752600" y="914400"/>
            <a:ext cx="4114800" cy="646331"/>
          </a:xfrm>
          <a:prstGeom prst="rect">
            <a:avLst/>
          </a:prstGeom>
          <a:noFill/>
        </p:spPr>
        <p:txBody>
          <a:bodyPr wrap="square" rtlCol="0">
            <a:spAutoFit/>
          </a:bodyPr>
          <a:lstStyle/>
          <a:p>
            <a:r>
              <a:rPr lang="en-US" sz="3600" dirty="0" smtClean="0"/>
              <a:t>616 = 4</a:t>
            </a:r>
            <a:r>
              <a:rPr lang="en-US" sz="3600" dirty="0" smtClean="0">
                <a:sym typeface="Symbol"/>
              </a:rPr>
              <a:t>r</a:t>
            </a:r>
            <a:r>
              <a:rPr lang="en-US" sz="3600" baseline="30000" dirty="0" smtClean="0">
                <a:sym typeface="Symbol"/>
              </a:rPr>
              <a:t>2</a:t>
            </a:r>
            <a:endParaRPr lang="en-US" sz="3600" dirty="0"/>
          </a:p>
        </p:txBody>
      </p:sp>
      <p:graphicFrame>
        <p:nvGraphicFramePr>
          <p:cNvPr id="11" name="Object 10"/>
          <p:cNvGraphicFramePr>
            <a:graphicFrameLocks noChangeAspect="1"/>
          </p:cNvGraphicFramePr>
          <p:nvPr>
            <p:extLst>
              <p:ext uri="{D42A27DB-BD31-4B8C-83A1-F6EECF244321}">
                <p14:modId xmlns:p14="http://schemas.microsoft.com/office/powerpoint/2010/main" val="1279450029"/>
              </p:ext>
            </p:extLst>
          </p:nvPr>
        </p:nvGraphicFramePr>
        <p:xfrm>
          <a:off x="1790700" y="2667000"/>
          <a:ext cx="1857375" cy="609600"/>
        </p:xfrm>
        <a:graphic>
          <a:graphicData uri="http://schemas.openxmlformats.org/presentationml/2006/ole">
            <mc:AlternateContent xmlns:mc="http://schemas.openxmlformats.org/markup-compatibility/2006">
              <mc:Choice xmlns:v="urn:schemas-microsoft-com:vml" Requires="v">
                <p:oleObj spid="_x0000_s32880" name="Equation" r:id="rId5" imgW="622080" imgH="203040" progId="Equation.DSMT4">
                  <p:embed/>
                </p:oleObj>
              </mc:Choice>
              <mc:Fallback>
                <p:oleObj name="Equation" r:id="rId5" imgW="622080" imgH="203040" progId="Equation.DSMT4">
                  <p:embed/>
                  <p:pic>
                    <p:nvPicPr>
                      <p:cNvPr id="0" name=""/>
                      <p:cNvPicPr>
                        <a:picLocks noChangeAspect="1" noChangeArrowheads="1"/>
                      </p:cNvPicPr>
                      <p:nvPr/>
                    </p:nvPicPr>
                    <p:blipFill>
                      <a:blip r:embed="rId6"/>
                      <a:srcRect/>
                      <a:stretch>
                        <a:fillRect/>
                      </a:stretch>
                    </p:blipFill>
                    <p:spPr bwMode="auto">
                      <a:xfrm>
                        <a:off x="1790700" y="2667000"/>
                        <a:ext cx="18573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3150995044"/>
              </p:ext>
            </p:extLst>
          </p:nvPr>
        </p:nvGraphicFramePr>
        <p:xfrm>
          <a:off x="4800600" y="1256615"/>
          <a:ext cx="3168650" cy="672361"/>
        </p:xfrm>
        <a:graphic>
          <a:graphicData uri="http://schemas.openxmlformats.org/presentationml/2006/ole">
            <mc:AlternateContent xmlns:mc="http://schemas.openxmlformats.org/markup-compatibility/2006">
              <mc:Choice xmlns:v="urn:schemas-microsoft-com:vml" Requires="v">
                <p:oleObj spid="_x0000_s32881" name="Equation" r:id="rId7" imgW="1143000" imgH="241200" progId="Equation.DSMT4">
                  <p:embed/>
                </p:oleObj>
              </mc:Choice>
              <mc:Fallback>
                <p:oleObj name="Equation" r:id="rId7" imgW="1143000" imgH="241200" progId="Equation.DSMT4">
                  <p:embed/>
                  <p:pic>
                    <p:nvPicPr>
                      <p:cNvPr id="0" name=""/>
                      <p:cNvPicPr>
                        <a:picLocks noChangeAspect="1" noChangeArrowheads="1"/>
                      </p:cNvPicPr>
                      <p:nvPr/>
                    </p:nvPicPr>
                    <p:blipFill>
                      <a:blip r:embed="rId8"/>
                      <a:srcRect/>
                      <a:stretch>
                        <a:fillRect/>
                      </a:stretch>
                    </p:blipFill>
                    <p:spPr bwMode="auto">
                      <a:xfrm>
                        <a:off x="4800600" y="1256615"/>
                        <a:ext cx="3168650" cy="672361"/>
                      </a:xfrm>
                      <a:prstGeom prst="rect">
                        <a:avLst/>
                      </a:prstGeom>
                      <a:noFill/>
                      <a:ln>
                        <a:noFill/>
                      </a:ln>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2921465237"/>
              </p:ext>
            </p:extLst>
          </p:nvPr>
        </p:nvGraphicFramePr>
        <p:xfrm>
          <a:off x="4800600" y="1828800"/>
          <a:ext cx="3449638" cy="673100"/>
        </p:xfrm>
        <a:graphic>
          <a:graphicData uri="http://schemas.openxmlformats.org/presentationml/2006/ole">
            <mc:AlternateContent xmlns:mc="http://schemas.openxmlformats.org/markup-compatibility/2006">
              <mc:Choice xmlns:v="urn:schemas-microsoft-com:vml" Requires="v">
                <p:oleObj spid="_x0000_s32882" name="Equation" r:id="rId9" imgW="1244520" imgH="241200" progId="Equation.DSMT4">
                  <p:embed/>
                </p:oleObj>
              </mc:Choice>
              <mc:Fallback>
                <p:oleObj name="Equation" r:id="rId9" imgW="1244520" imgH="241200" progId="Equation.DSMT4">
                  <p:embed/>
                  <p:pic>
                    <p:nvPicPr>
                      <p:cNvPr id="0" name=""/>
                      <p:cNvPicPr>
                        <a:picLocks noChangeAspect="1" noChangeArrowheads="1"/>
                      </p:cNvPicPr>
                      <p:nvPr/>
                    </p:nvPicPr>
                    <p:blipFill>
                      <a:blip r:embed="rId10"/>
                      <a:srcRect/>
                      <a:stretch>
                        <a:fillRect/>
                      </a:stretch>
                    </p:blipFill>
                    <p:spPr bwMode="auto">
                      <a:xfrm>
                        <a:off x="4800600" y="1828800"/>
                        <a:ext cx="3449638" cy="673100"/>
                      </a:xfrm>
                      <a:prstGeom prst="rect">
                        <a:avLst/>
                      </a:prstGeom>
                      <a:noFill/>
                      <a:ln>
                        <a:noFill/>
                      </a:ln>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2307405302"/>
              </p:ext>
            </p:extLst>
          </p:nvPr>
        </p:nvGraphicFramePr>
        <p:xfrm>
          <a:off x="4800600" y="2362200"/>
          <a:ext cx="2851150" cy="673100"/>
        </p:xfrm>
        <a:graphic>
          <a:graphicData uri="http://schemas.openxmlformats.org/presentationml/2006/ole">
            <mc:AlternateContent xmlns:mc="http://schemas.openxmlformats.org/markup-compatibility/2006">
              <mc:Choice xmlns:v="urn:schemas-microsoft-com:vml" Requires="v">
                <p:oleObj spid="_x0000_s32883" name="Equation" r:id="rId11" imgW="1028520" imgH="241200" progId="Equation.DSMT4">
                  <p:embed/>
                </p:oleObj>
              </mc:Choice>
              <mc:Fallback>
                <p:oleObj name="Equation" r:id="rId11" imgW="1028520" imgH="241200" progId="Equation.DSMT4">
                  <p:embed/>
                  <p:pic>
                    <p:nvPicPr>
                      <p:cNvPr id="0" name=""/>
                      <p:cNvPicPr>
                        <a:picLocks noChangeAspect="1" noChangeArrowheads="1"/>
                      </p:cNvPicPr>
                      <p:nvPr/>
                    </p:nvPicPr>
                    <p:blipFill>
                      <a:blip r:embed="rId12"/>
                      <a:srcRect/>
                      <a:stretch>
                        <a:fillRect/>
                      </a:stretch>
                    </p:blipFill>
                    <p:spPr bwMode="auto">
                      <a:xfrm>
                        <a:off x="4800600" y="2362200"/>
                        <a:ext cx="2851150" cy="673100"/>
                      </a:xfrm>
                      <a:prstGeom prst="rect">
                        <a:avLst/>
                      </a:prstGeom>
                      <a:noFill/>
                      <a:ln>
                        <a:noFill/>
                      </a:ln>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3689175101"/>
              </p:ext>
            </p:extLst>
          </p:nvPr>
        </p:nvGraphicFramePr>
        <p:xfrm>
          <a:off x="4800600" y="2819400"/>
          <a:ext cx="2324100" cy="708025"/>
        </p:xfrm>
        <a:graphic>
          <a:graphicData uri="http://schemas.openxmlformats.org/presentationml/2006/ole">
            <mc:AlternateContent xmlns:mc="http://schemas.openxmlformats.org/markup-compatibility/2006">
              <mc:Choice xmlns:v="urn:schemas-microsoft-com:vml" Requires="v">
                <p:oleObj spid="_x0000_s32884" name="Equation" r:id="rId13" imgW="838080" imgH="253800" progId="Equation.DSMT4">
                  <p:embed/>
                </p:oleObj>
              </mc:Choice>
              <mc:Fallback>
                <p:oleObj name="Equation" r:id="rId13" imgW="838080" imgH="253800" progId="Equation.DSMT4">
                  <p:embed/>
                  <p:pic>
                    <p:nvPicPr>
                      <p:cNvPr id="0" name=""/>
                      <p:cNvPicPr>
                        <a:picLocks noChangeAspect="1" noChangeArrowheads="1"/>
                      </p:cNvPicPr>
                      <p:nvPr/>
                    </p:nvPicPr>
                    <p:blipFill>
                      <a:blip r:embed="rId14"/>
                      <a:srcRect/>
                      <a:stretch>
                        <a:fillRect/>
                      </a:stretch>
                    </p:blipFill>
                    <p:spPr bwMode="auto">
                      <a:xfrm>
                        <a:off x="4800600" y="2819400"/>
                        <a:ext cx="2324100" cy="708025"/>
                      </a:xfrm>
                      <a:prstGeom prst="rect">
                        <a:avLst/>
                      </a:prstGeom>
                      <a:noFill/>
                      <a:ln>
                        <a:noFill/>
                      </a:ln>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2709291380"/>
              </p:ext>
            </p:extLst>
          </p:nvPr>
        </p:nvGraphicFramePr>
        <p:xfrm>
          <a:off x="4800600" y="3352800"/>
          <a:ext cx="2641600" cy="671512"/>
        </p:xfrm>
        <a:graphic>
          <a:graphicData uri="http://schemas.openxmlformats.org/presentationml/2006/ole">
            <mc:AlternateContent xmlns:mc="http://schemas.openxmlformats.org/markup-compatibility/2006">
              <mc:Choice xmlns:v="urn:schemas-microsoft-com:vml" Requires="v">
                <p:oleObj spid="_x0000_s32885" name="Equation" r:id="rId15" imgW="952200" imgH="241200" progId="Equation.DSMT4">
                  <p:embed/>
                </p:oleObj>
              </mc:Choice>
              <mc:Fallback>
                <p:oleObj name="Equation" r:id="rId15" imgW="952200" imgH="241200" progId="Equation.DSMT4">
                  <p:embed/>
                  <p:pic>
                    <p:nvPicPr>
                      <p:cNvPr id="0" name=""/>
                      <p:cNvPicPr>
                        <a:picLocks noChangeAspect="1" noChangeArrowheads="1"/>
                      </p:cNvPicPr>
                      <p:nvPr/>
                    </p:nvPicPr>
                    <p:blipFill>
                      <a:blip r:embed="rId16"/>
                      <a:srcRect/>
                      <a:stretch>
                        <a:fillRect/>
                      </a:stretch>
                    </p:blipFill>
                    <p:spPr bwMode="auto">
                      <a:xfrm>
                        <a:off x="4800600" y="3352800"/>
                        <a:ext cx="2641600" cy="671512"/>
                      </a:xfrm>
                      <a:prstGeom prst="rect">
                        <a:avLst/>
                      </a:prstGeom>
                      <a:noFill/>
                      <a:ln>
                        <a:noFill/>
                      </a:ln>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1154126803"/>
              </p:ext>
            </p:extLst>
          </p:nvPr>
        </p:nvGraphicFramePr>
        <p:xfrm>
          <a:off x="4800600" y="3810000"/>
          <a:ext cx="2147887" cy="671512"/>
        </p:xfrm>
        <a:graphic>
          <a:graphicData uri="http://schemas.openxmlformats.org/presentationml/2006/ole">
            <mc:AlternateContent xmlns:mc="http://schemas.openxmlformats.org/markup-compatibility/2006">
              <mc:Choice xmlns:v="urn:schemas-microsoft-com:vml" Requires="v">
                <p:oleObj spid="_x0000_s32886" name="Equation" r:id="rId17" imgW="774360" imgH="241200" progId="Equation.DSMT4">
                  <p:embed/>
                </p:oleObj>
              </mc:Choice>
              <mc:Fallback>
                <p:oleObj name="Equation" r:id="rId17" imgW="774360" imgH="241200" progId="Equation.DSMT4">
                  <p:embed/>
                  <p:pic>
                    <p:nvPicPr>
                      <p:cNvPr id="0" name=""/>
                      <p:cNvPicPr>
                        <a:picLocks noChangeAspect="1" noChangeArrowheads="1"/>
                      </p:cNvPicPr>
                      <p:nvPr/>
                    </p:nvPicPr>
                    <p:blipFill>
                      <a:blip r:embed="rId18"/>
                      <a:srcRect/>
                      <a:stretch>
                        <a:fillRect/>
                      </a:stretch>
                    </p:blipFill>
                    <p:spPr bwMode="auto">
                      <a:xfrm>
                        <a:off x="4800600" y="3810000"/>
                        <a:ext cx="2147887" cy="67151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729326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fill="hold"/>
                                        <p:tgtEl>
                                          <p:spTgt spid="29"/>
                                        </p:tgtEl>
                                        <p:attrNameLst>
                                          <p:attrName>ppt_x</p:attrName>
                                        </p:attrNameLst>
                                      </p:cBhvr>
                                      <p:tavLst>
                                        <p:tav tm="0">
                                          <p:val>
                                            <p:strVal val="#ppt_x"/>
                                          </p:val>
                                        </p:tav>
                                        <p:tav tm="100000">
                                          <p:val>
                                            <p:strVal val="#ppt_x"/>
                                          </p:val>
                                        </p:tav>
                                      </p:tavLst>
                                    </p:anim>
                                    <p:anim calcmode="lin" valueType="num">
                                      <p:cBhvr additive="base">
                                        <p:cTn id="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barn(inVertical)">
                                      <p:cBhvr>
                                        <p:cTn id="13" dur="500"/>
                                        <p:tgtEl>
                                          <p:spTgt spid="25"/>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barn(inVertical)">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barn(inVertical)">
                                      <p:cBhvr>
                                        <p:cTn id="23" dur="5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barn(inVertical)">
                                      <p:cBhvr>
                                        <p:cTn id="28" dur="500"/>
                                        <p:tgtEl>
                                          <p:spTgt spid="13"/>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barn(inVertical)">
                                      <p:cBhvr>
                                        <p:cTn id="33" dur="500"/>
                                        <p:tgtEl>
                                          <p:spTgt spid="14"/>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barn(inVertical)">
                                      <p:cBhvr>
                                        <p:cTn id="38" dur="500"/>
                                        <p:tgtEl>
                                          <p:spTgt spid="15"/>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barn(inVertical)">
                                      <p:cBhvr>
                                        <p:cTn id="43" dur="500"/>
                                        <p:tgtEl>
                                          <p:spTgt spid="16"/>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nodeType="click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barn(inVertical)">
                                      <p:cBhvr>
                                        <p:cTn id="4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7924800" cy="868362"/>
          </a:xfrm>
        </p:spPr>
        <p:txBody>
          <a:bodyPr>
            <a:normAutofit/>
          </a:bodyPr>
          <a:lstStyle/>
          <a:p>
            <a:pPr marL="746125" indent="-746125" algn="l"/>
            <a:r>
              <a:rPr lang="en-US" sz="3200" dirty="0" smtClean="0"/>
              <a:t>35.  Mean </a:t>
            </a:r>
            <a:r>
              <a:rPr lang="en-US" sz="3200" dirty="0" err="1" smtClean="0"/>
              <a:t>dan</a:t>
            </a:r>
            <a:r>
              <a:rPr lang="en-US" sz="3200" dirty="0" smtClean="0"/>
              <a:t> modus </a:t>
            </a:r>
            <a:r>
              <a:rPr lang="en-US" sz="3200" dirty="0"/>
              <a:t>7</a:t>
            </a:r>
            <a:r>
              <a:rPr lang="id-ID" sz="3200" dirty="0"/>
              <a:t>, </a:t>
            </a:r>
            <a:r>
              <a:rPr lang="en-US" sz="3200" dirty="0"/>
              <a:t>5</a:t>
            </a:r>
            <a:r>
              <a:rPr lang="id-ID" sz="3200" dirty="0"/>
              <a:t>, </a:t>
            </a:r>
            <a:r>
              <a:rPr lang="en-US" sz="3200" dirty="0"/>
              <a:t>3</a:t>
            </a:r>
            <a:r>
              <a:rPr lang="id-ID" sz="3200" dirty="0"/>
              <a:t>, </a:t>
            </a:r>
            <a:r>
              <a:rPr lang="en-US" sz="3200" dirty="0"/>
              <a:t>4</a:t>
            </a:r>
            <a:r>
              <a:rPr lang="id-ID" sz="3200" dirty="0"/>
              <a:t>, </a:t>
            </a:r>
            <a:r>
              <a:rPr lang="en-US" sz="3200" dirty="0"/>
              <a:t>6</a:t>
            </a:r>
            <a:r>
              <a:rPr lang="id-ID" sz="3200" dirty="0"/>
              <a:t>, 5, 8, 7,</a:t>
            </a:r>
            <a:r>
              <a:rPr lang="en-US" sz="3200" dirty="0"/>
              <a:t> 3,</a:t>
            </a:r>
            <a:r>
              <a:rPr lang="id-ID" sz="3200" dirty="0"/>
              <a:t> 7</a:t>
            </a:r>
            <a:endParaRPr lang="en-US" sz="32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 name="Object 24"/>
          <p:cNvGraphicFramePr>
            <a:graphicFrameLocks noChangeAspect="1"/>
          </p:cNvGraphicFramePr>
          <p:nvPr>
            <p:extLst>
              <p:ext uri="{D42A27DB-BD31-4B8C-83A1-F6EECF244321}">
                <p14:modId xmlns:p14="http://schemas.microsoft.com/office/powerpoint/2010/main" val="3205828351"/>
              </p:ext>
            </p:extLst>
          </p:nvPr>
        </p:nvGraphicFramePr>
        <p:xfrm>
          <a:off x="1905000" y="1638300"/>
          <a:ext cx="720725" cy="647700"/>
        </p:xfrm>
        <a:graphic>
          <a:graphicData uri="http://schemas.openxmlformats.org/presentationml/2006/ole">
            <mc:AlternateContent xmlns:mc="http://schemas.openxmlformats.org/markup-compatibility/2006">
              <mc:Choice xmlns:v="urn:schemas-microsoft-com:vml" Requires="v">
                <p:oleObj spid="_x0000_s33811" name="Equation" r:id="rId3" imgW="241200" imgH="215640" progId="Equation.DSMT4">
                  <p:embed/>
                </p:oleObj>
              </mc:Choice>
              <mc:Fallback>
                <p:oleObj name="Equation" r:id="rId3" imgW="241200" imgH="215640" progId="Equation.DSMT4">
                  <p:embed/>
                  <p:pic>
                    <p:nvPicPr>
                      <p:cNvPr id="0" name=""/>
                      <p:cNvPicPr>
                        <a:picLocks noChangeAspect="1" noChangeArrowheads="1"/>
                      </p:cNvPicPr>
                      <p:nvPr/>
                    </p:nvPicPr>
                    <p:blipFill>
                      <a:blip r:embed="rId4"/>
                      <a:srcRect/>
                      <a:stretch>
                        <a:fillRect/>
                      </a:stretch>
                    </p:blipFill>
                    <p:spPr bwMode="auto">
                      <a:xfrm>
                        <a:off x="1905000" y="1638300"/>
                        <a:ext cx="7207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 name="TextBox 28"/>
          <p:cNvSpPr txBox="1"/>
          <p:nvPr/>
        </p:nvSpPr>
        <p:spPr>
          <a:xfrm>
            <a:off x="1998856" y="2438400"/>
            <a:ext cx="2004075" cy="707886"/>
          </a:xfrm>
          <a:prstGeom prst="rect">
            <a:avLst/>
          </a:prstGeom>
          <a:noFill/>
        </p:spPr>
        <p:txBody>
          <a:bodyPr wrap="none" rtlCol="0">
            <a:spAutoFit/>
          </a:bodyPr>
          <a:lstStyle/>
          <a:p>
            <a:r>
              <a:rPr lang="en-US" sz="4000" dirty="0" smtClean="0"/>
              <a:t>Modus =</a:t>
            </a:r>
            <a:endParaRPr lang="en-US" sz="4000" dirty="0"/>
          </a:p>
        </p:txBody>
      </p:sp>
      <p:cxnSp>
        <p:nvCxnSpPr>
          <p:cNvPr id="10" name="Straight Connector 9"/>
          <p:cNvCxnSpPr/>
          <p:nvPr/>
        </p:nvCxnSpPr>
        <p:spPr>
          <a:xfrm flipV="1">
            <a:off x="5038725" y="685800"/>
            <a:ext cx="271659" cy="5715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6248400" y="685800"/>
            <a:ext cx="271659" cy="5715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6629400" y="723900"/>
            <a:ext cx="271659" cy="5715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7467600" y="647700"/>
            <a:ext cx="271659" cy="5715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8305800" y="666750"/>
            <a:ext cx="271659" cy="5715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200400" y="1676400"/>
            <a:ext cx="1202573" cy="707886"/>
          </a:xfrm>
          <a:prstGeom prst="rect">
            <a:avLst/>
          </a:prstGeom>
          <a:noFill/>
        </p:spPr>
        <p:txBody>
          <a:bodyPr wrap="none" rtlCol="0">
            <a:spAutoFit/>
          </a:bodyPr>
          <a:lstStyle/>
          <a:p>
            <a:r>
              <a:rPr lang="en-US" sz="4000" dirty="0" smtClean="0"/>
              <a:t>= 5,5</a:t>
            </a:r>
            <a:endParaRPr lang="en-US" sz="4000" dirty="0"/>
          </a:p>
        </p:txBody>
      </p:sp>
      <p:sp>
        <p:nvSpPr>
          <p:cNvPr id="16" name="TextBox 15"/>
          <p:cNvSpPr txBox="1"/>
          <p:nvPr/>
        </p:nvSpPr>
        <p:spPr>
          <a:xfrm>
            <a:off x="3917103" y="2425422"/>
            <a:ext cx="444352" cy="707886"/>
          </a:xfrm>
          <a:prstGeom prst="rect">
            <a:avLst/>
          </a:prstGeom>
          <a:noFill/>
        </p:spPr>
        <p:txBody>
          <a:bodyPr wrap="none" rtlCol="0">
            <a:spAutoFit/>
          </a:bodyPr>
          <a:lstStyle/>
          <a:p>
            <a:r>
              <a:rPr lang="en-US" sz="4000" dirty="0" smtClean="0"/>
              <a:t>7</a:t>
            </a:r>
            <a:endParaRPr lang="en-US" sz="4000" dirty="0"/>
          </a:p>
        </p:txBody>
      </p:sp>
      <p:graphicFrame>
        <p:nvGraphicFramePr>
          <p:cNvPr id="17" name="Object 16"/>
          <p:cNvGraphicFramePr>
            <a:graphicFrameLocks noChangeAspect="1"/>
          </p:cNvGraphicFramePr>
          <p:nvPr>
            <p:extLst>
              <p:ext uri="{D42A27DB-BD31-4B8C-83A1-F6EECF244321}">
                <p14:modId xmlns:p14="http://schemas.microsoft.com/office/powerpoint/2010/main" val="2959224761"/>
              </p:ext>
            </p:extLst>
          </p:nvPr>
        </p:nvGraphicFramePr>
        <p:xfrm>
          <a:off x="2590800" y="1439863"/>
          <a:ext cx="644525" cy="1181100"/>
        </p:xfrm>
        <a:graphic>
          <a:graphicData uri="http://schemas.openxmlformats.org/presentationml/2006/ole">
            <mc:AlternateContent xmlns:mc="http://schemas.openxmlformats.org/markup-compatibility/2006">
              <mc:Choice xmlns:v="urn:schemas-microsoft-com:vml" Requires="v">
                <p:oleObj spid="_x0000_s33812" name="Equation" r:id="rId5" imgW="215640" imgH="393480" progId="Equation.DSMT4">
                  <p:embed/>
                </p:oleObj>
              </mc:Choice>
              <mc:Fallback>
                <p:oleObj name="Equation" r:id="rId5" imgW="215640" imgH="393480" progId="Equation.DSMT4">
                  <p:embed/>
                  <p:pic>
                    <p:nvPicPr>
                      <p:cNvPr id="0" name=""/>
                      <p:cNvPicPr>
                        <a:picLocks noChangeAspect="1" noChangeArrowheads="1"/>
                      </p:cNvPicPr>
                      <p:nvPr/>
                    </p:nvPicPr>
                    <p:blipFill>
                      <a:blip r:embed="rId6"/>
                      <a:srcRect/>
                      <a:stretch>
                        <a:fillRect/>
                      </a:stretch>
                    </p:blipFill>
                    <p:spPr bwMode="auto">
                      <a:xfrm>
                        <a:off x="2590800" y="1439863"/>
                        <a:ext cx="644525"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599978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arn(inVertical)">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down)">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down)">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ipe(down)">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barn(inVertical)">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500" fill="hold"/>
                                        <p:tgtEl>
                                          <p:spTgt spid="15"/>
                                        </p:tgtEl>
                                        <p:attrNameLst>
                                          <p:attrName>ppt_x</p:attrName>
                                        </p:attrNameLst>
                                      </p:cBhvr>
                                      <p:tavLst>
                                        <p:tav tm="0">
                                          <p:val>
                                            <p:strVal val="#ppt_x"/>
                                          </p:val>
                                        </p:tav>
                                        <p:tav tm="100000">
                                          <p:val>
                                            <p:strVal val="#ppt_x"/>
                                          </p:val>
                                        </p:tav>
                                      </p:tavLst>
                                    </p:anim>
                                    <p:anim calcmode="lin" valueType="num">
                                      <p:cBhvr additive="base">
                                        <p:cTn id="4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29"/>
                                        </p:tgtEl>
                                        <p:attrNameLst>
                                          <p:attrName>style.visibility</p:attrName>
                                        </p:attrNameLst>
                                      </p:cBhvr>
                                      <p:to>
                                        <p:strVal val="visible"/>
                                      </p:to>
                                    </p:set>
                                    <p:anim calcmode="lin" valueType="num">
                                      <p:cBhvr additive="base">
                                        <p:cTn id="48" dur="500" fill="hold"/>
                                        <p:tgtEl>
                                          <p:spTgt spid="29"/>
                                        </p:tgtEl>
                                        <p:attrNameLst>
                                          <p:attrName>ppt_x</p:attrName>
                                        </p:attrNameLst>
                                      </p:cBhvr>
                                      <p:tavLst>
                                        <p:tav tm="0">
                                          <p:val>
                                            <p:strVal val="#ppt_x"/>
                                          </p:val>
                                        </p:tav>
                                        <p:tav tm="100000">
                                          <p:val>
                                            <p:strVal val="#ppt_x"/>
                                          </p:val>
                                        </p:tav>
                                      </p:tavLst>
                                    </p:anim>
                                    <p:anim calcmode="lin" valueType="num">
                                      <p:cBhvr additive="base">
                                        <p:cTn id="49"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6"/>
                                        </p:tgtEl>
                                        <p:attrNameLst>
                                          <p:attrName>style.visibility</p:attrName>
                                        </p:attrNameLst>
                                      </p:cBhvr>
                                      <p:to>
                                        <p:strVal val="visible"/>
                                      </p:to>
                                    </p:set>
                                    <p:anim calcmode="lin" valueType="num">
                                      <p:cBhvr additive="base">
                                        <p:cTn id="54" dur="500" fill="hold"/>
                                        <p:tgtEl>
                                          <p:spTgt spid="16"/>
                                        </p:tgtEl>
                                        <p:attrNameLst>
                                          <p:attrName>ppt_x</p:attrName>
                                        </p:attrNameLst>
                                      </p:cBhvr>
                                      <p:tavLst>
                                        <p:tav tm="0">
                                          <p:val>
                                            <p:strVal val="#ppt_x"/>
                                          </p:val>
                                        </p:tav>
                                        <p:tav tm="100000">
                                          <p:val>
                                            <p:strVal val="#ppt_x"/>
                                          </p:val>
                                        </p:tav>
                                      </p:tavLst>
                                    </p:anim>
                                    <p:anim calcmode="lin" valueType="num">
                                      <p:cBhvr additive="base">
                                        <p:cTn id="55"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15" grpId="0"/>
      <p:bldP spid="1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7924800" cy="868362"/>
          </a:xfrm>
        </p:spPr>
        <p:txBody>
          <a:bodyPr>
            <a:normAutofit/>
          </a:bodyPr>
          <a:lstStyle/>
          <a:p>
            <a:pPr marL="746125" indent="-746125" algn="l"/>
            <a:r>
              <a:rPr lang="en-US" sz="3200" dirty="0" smtClean="0"/>
              <a:t>36.</a:t>
            </a:r>
            <a:endParaRPr lang="en-US" sz="32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 name="Object 24"/>
          <p:cNvGraphicFramePr>
            <a:graphicFrameLocks noChangeAspect="1"/>
          </p:cNvGraphicFramePr>
          <p:nvPr>
            <p:extLst>
              <p:ext uri="{D42A27DB-BD31-4B8C-83A1-F6EECF244321}">
                <p14:modId xmlns:p14="http://schemas.microsoft.com/office/powerpoint/2010/main" val="1076748065"/>
              </p:ext>
            </p:extLst>
          </p:nvPr>
        </p:nvGraphicFramePr>
        <p:xfrm>
          <a:off x="3733800" y="1657350"/>
          <a:ext cx="1857375" cy="1181100"/>
        </p:xfrm>
        <a:graphic>
          <a:graphicData uri="http://schemas.openxmlformats.org/presentationml/2006/ole">
            <mc:AlternateContent xmlns:mc="http://schemas.openxmlformats.org/markup-compatibility/2006">
              <mc:Choice xmlns:v="urn:schemas-microsoft-com:vml" Requires="v">
                <p:oleObj spid="_x0000_s34840" name="Equation" r:id="rId3" imgW="622080" imgH="393480" progId="Equation.DSMT4">
                  <p:embed/>
                </p:oleObj>
              </mc:Choice>
              <mc:Fallback>
                <p:oleObj name="Equation" r:id="rId3" imgW="622080" imgH="393480" progId="Equation.DSMT4">
                  <p:embed/>
                  <p:pic>
                    <p:nvPicPr>
                      <p:cNvPr id="0" name=""/>
                      <p:cNvPicPr>
                        <a:picLocks noChangeAspect="1" noChangeArrowheads="1"/>
                      </p:cNvPicPr>
                      <p:nvPr/>
                    </p:nvPicPr>
                    <p:blipFill>
                      <a:blip r:embed="rId4"/>
                      <a:srcRect/>
                      <a:stretch>
                        <a:fillRect/>
                      </a:stretch>
                    </p:blipFill>
                    <p:spPr bwMode="auto">
                      <a:xfrm>
                        <a:off x="3733800" y="1657350"/>
                        <a:ext cx="1857375"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 name="TextBox 28"/>
          <p:cNvSpPr txBox="1"/>
          <p:nvPr/>
        </p:nvSpPr>
        <p:spPr>
          <a:xfrm>
            <a:off x="1600200" y="381000"/>
            <a:ext cx="2462021" cy="707886"/>
          </a:xfrm>
          <a:prstGeom prst="rect">
            <a:avLst/>
          </a:prstGeom>
          <a:noFill/>
        </p:spPr>
        <p:txBody>
          <a:bodyPr wrap="none" rtlCol="0">
            <a:spAutoFit/>
          </a:bodyPr>
          <a:lstStyle/>
          <a:p>
            <a:r>
              <a:rPr lang="en-US" sz="4000" dirty="0" smtClean="0"/>
              <a:t>Rata-rata =</a:t>
            </a:r>
            <a:endParaRPr lang="en-US" sz="4000" dirty="0"/>
          </a:p>
        </p:txBody>
      </p:sp>
      <p:sp>
        <p:nvSpPr>
          <p:cNvPr id="10" name="TextBox 9"/>
          <p:cNvSpPr txBox="1"/>
          <p:nvPr/>
        </p:nvSpPr>
        <p:spPr>
          <a:xfrm>
            <a:off x="4090796" y="152400"/>
            <a:ext cx="1959191" cy="707886"/>
          </a:xfrm>
          <a:prstGeom prst="rect">
            <a:avLst/>
          </a:prstGeom>
          <a:noFill/>
        </p:spPr>
        <p:txBody>
          <a:bodyPr wrap="none" rtlCol="0">
            <a:spAutoFit/>
          </a:bodyPr>
          <a:lstStyle/>
          <a:p>
            <a:r>
              <a:rPr lang="en-US" sz="4000" dirty="0" smtClean="0"/>
              <a:t>4 X 8,5 +</a:t>
            </a:r>
            <a:endParaRPr lang="en-US" sz="4000" dirty="0"/>
          </a:p>
        </p:txBody>
      </p:sp>
      <p:sp>
        <p:nvSpPr>
          <p:cNvPr id="11" name="TextBox 10"/>
          <p:cNvSpPr txBox="1"/>
          <p:nvPr/>
        </p:nvSpPr>
        <p:spPr>
          <a:xfrm>
            <a:off x="6019800" y="152400"/>
            <a:ext cx="1588897" cy="707886"/>
          </a:xfrm>
          <a:prstGeom prst="rect">
            <a:avLst/>
          </a:prstGeom>
          <a:noFill/>
        </p:spPr>
        <p:txBody>
          <a:bodyPr wrap="none" rtlCol="0">
            <a:spAutoFit/>
          </a:bodyPr>
          <a:lstStyle/>
          <a:p>
            <a:r>
              <a:rPr lang="en-US" sz="4000" dirty="0" smtClean="0"/>
              <a:t>6 X 7,5</a:t>
            </a:r>
            <a:endParaRPr lang="en-US" sz="4000" dirty="0"/>
          </a:p>
        </p:txBody>
      </p:sp>
      <p:cxnSp>
        <p:nvCxnSpPr>
          <p:cNvPr id="6" name="Straight Connector 5"/>
          <p:cNvCxnSpPr/>
          <p:nvPr/>
        </p:nvCxnSpPr>
        <p:spPr>
          <a:xfrm>
            <a:off x="4090796" y="784086"/>
            <a:ext cx="3517901"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391961" y="838200"/>
            <a:ext cx="704039" cy="707886"/>
          </a:xfrm>
          <a:prstGeom prst="rect">
            <a:avLst/>
          </a:prstGeom>
          <a:noFill/>
        </p:spPr>
        <p:txBody>
          <a:bodyPr wrap="none" rtlCol="0">
            <a:spAutoFit/>
          </a:bodyPr>
          <a:lstStyle/>
          <a:p>
            <a:r>
              <a:rPr lang="en-US" sz="4000" dirty="0" smtClean="0"/>
              <a:t>10</a:t>
            </a:r>
            <a:endParaRPr lang="en-US" sz="4000" dirty="0"/>
          </a:p>
        </p:txBody>
      </p:sp>
      <p:graphicFrame>
        <p:nvGraphicFramePr>
          <p:cNvPr id="14" name="Object 13"/>
          <p:cNvGraphicFramePr>
            <a:graphicFrameLocks noChangeAspect="1"/>
          </p:cNvGraphicFramePr>
          <p:nvPr>
            <p:extLst>
              <p:ext uri="{D42A27DB-BD31-4B8C-83A1-F6EECF244321}">
                <p14:modId xmlns:p14="http://schemas.microsoft.com/office/powerpoint/2010/main" val="3718103658"/>
              </p:ext>
            </p:extLst>
          </p:nvPr>
        </p:nvGraphicFramePr>
        <p:xfrm>
          <a:off x="3733800" y="2971800"/>
          <a:ext cx="1023938" cy="1181100"/>
        </p:xfrm>
        <a:graphic>
          <a:graphicData uri="http://schemas.openxmlformats.org/presentationml/2006/ole">
            <mc:AlternateContent xmlns:mc="http://schemas.openxmlformats.org/markup-compatibility/2006">
              <mc:Choice xmlns:v="urn:schemas-microsoft-com:vml" Requires="v">
                <p:oleObj spid="_x0000_s34841" name="Equation" r:id="rId5" imgW="342720" imgH="393480" progId="Equation.DSMT4">
                  <p:embed/>
                </p:oleObj>
              </mc:Choice>
              <mc:Fallback>
                <p:oleObj name="Equation" r:id="rId5" imgW="342720" imgH="393480" progId="Equation.DSMT4">
                  <p:embed/>
                  <p:pic>
                    <p:nvPicPr>
                      <p:cNvPr id="0" name=""/>
                      <p:cNvPicPr>
                        <a:picLocks noChangeAspect="1" noChangeArrowheads="1"/>
                      </p:cNvPicPr>
                      <p:nvPr/>
                    </p:nvPicPr>
                    <p:blipFill>
                      <a:blip r:embed="rId6"/>
                      <a:srcRect/>
                      <a:stretch>
                        <a:fillRect/>
                      </a:stretch>
                    </p:blipFill>
                    <p:spPr bwMode="auto">
                      <a:xfrm>
                        <a:off x="3733800" y="2971800"/>
                        <a:ext cx="1023938"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05702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fill="hold"/>
                                        <p:tgtEl>
                                          <p:spTgt spid="29"/>
                                        </p:tgtEl>
                                        <p:attrNameLst>
                                          <p:attrName>ppt_x</p:attrName>
                                        </p:attrNameLst>
                                      </p:cBhvr>
                                      <p:tavLst>
                                        <p:tav tm="0">
                                          <p:val>
                                            <p:strVal val="#ppt_x"/>
                                          </p:val>
                                        </p:tav>
                                        <p:tav tm="100000">
                                          <p:val>
                                            <p:strVal val="#ppt_x"/>
                                          </p:val>
                                        </p:tav>
                                      </p:tavLst>
                                    </p:anim>
                                    <p:anim calcmode="lin" valueType="num">
                                      <p:cBhvr additive="base">
                                        <p:cTn id="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1+#ppt_w/2"/>
                                          </p:val>
                                        </p:tav>
                                        <p:tav tm="100000">
                                          <p:val>
                                            <p:strVal val="#ppt_x"/>
                                          </p:val>
                                        </p:tav>
                                      </p:tavLst>
                                    </p:anim>
                                    <p:anim calcmode="lin" valueType="num">
                                      <p:cBhvr additive="base">
                                        <p:cTn id="26"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barn(inVertical)">
                                      <p:cBhvr>
                                        <p:cTn id="37" dur="500"/>
                                        <p:tgtEl>
                                          <p:spTgt spid="25"/>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barn(inVertical)">
                                      <p:cBhvr>
                                        <p:cTn id="4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10" grpId="0"/>
      <p:bldP spid="11" grpId="0"/>
      <p:bldP spid="13"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7924800" cy="868362"/>
          </a:xfrm>
        </p:spPr>
        <p:txBody>
          <a:bodyPr>
            <a:normAutofit/>
          </a:bodyPr>
          <a:lstStyle/>
          <a:p>
            <a:pPr marL="746125" indent="-746125" algn="l"/>
            <a:r>
              <a:rPr lang="en-US" sz="3200" dirty="0" smtClean="0"/>
              <a:t>37.</a:t>
            </a:r>
            <a:endParaRPr lang="en-US" sz="32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9" name="TextBox 28"/>
          <p:cNvSpPr txBox="1"/>
          <p:nvPr/>
        </p:nvSpPr>
        <p:spPr>
          <a:xfrm>
            <a:off x="2057400" y="2819400"/>
            <a:ext cx="2927083" cy="707886"/>
          </a:xfrm>
          <a:prstGeom prst="rect">
            <a:avLst/>
          </a:prstGeom>
          <a:noFill/>
        </p:spPr>
        <p:txBody>
          <a:bodyPr wrap="none" rtlCol="0">
            <a:spAutoFit/>
          </a:bodyPr>
          <a:lstStyle/>
          <a:p>
            <a:r>
              <a:rPr lang="en-US" sz="4000" dirty="0" err="1" smtClean="0"/>
              <a:t>Md</a:t>
            </a:r>
            <a:r>
              <a:rPr lang="en-US" sz="4000" dirty="0" smtClean="0"/>
              <a:t>= data </a:t>
            </a:r>
            <a:r>
              <a:rPr lang="en-US" sz="4000" dirty="0" err="1" smtClean="0"/>
              <a:t>ke</a:t>
            </a:r>
            <a:r>
              <a:rPr lang="en-US" sz="4000" dirty="0"/>
              <a:t>-</a:t>
            </a:r>
          </a:p>
        </p:txBody>
      </p:sp>
      <p:graphicFrame>
        <p:nvGraphicFramePr>
          <p:cNvPr id="3" name="Table 2"/>
          <p:cNvGraphicFramePr>
            <a:graphicFrameLocks noGrp="1"/>
          </p:cNvGraphicFramePr>
          <p:nvPr>
            <p:extLst>
              <p:ext uri="{D42A27DB-BD31-4B8C-83A1-F6EECF244321}">
                <p14:modId xmlns:p14="http://schemas.microsoft.com/office/powerpoint/2010/main" val="2473027167"/>
              </p:ext>
            </p:extLst>
          </p:nvPr>
        </p:nvGraphicFramePr>
        <p:xfrm>
          <a:off x="2362200" y="228600"/>
          <a:ext cx="6019799" cy="2468880"/>
        </p:xfrm>
        <a:graphic>
          <a:graphicData uri="http://schemas.openxmlformats.org/drawingml/2006/table">
            <a:tbl>
              <a:tblPr firstRow="1" firstCol="1" bandRow="1">
                <a:tableStyleId>{5C22544A-7EE6-4342-B048-85BDC9FD1C3A}</a:tableStyleId>
              </a:tblPr>
              <a:tblGrid>
                <a:gridCol w="1457787"/>
                <a:gridCol w="651716"/>
                <a:gridCol w="651716"/>
                <a:gridCol w="651716"/>
                <a:gridCol w="651716"/>
                <a:gridCol w="651716"/>
                <a:gridCol w="651716"/>
                <a:gridCol w="651716"/>
              </a:tblGrid>
              <a:tr h="620713">
                <a:tc>
                  <a:txBody>
                    <a:bodyPr/>
                    <a:lstStyle/>
                    <a:p>
                      <a:pPr marL="20955" indent="-20955">
                        <a:lnSpc>
                          <a:spcPct val="150000"/>
                        </a:lnSpc>
                        <a:spcAft>
                          <a:spcPts val="0"/>
                        </a:spcAft>
                      </a:pPr>
                      <a:r>
                        <a:rPr lang="id-ID" sz="2000" dirty="0">
                          <a:effectLst/>
                        </a:rPr>
                        <a:t>Nilai</a:t>
                      </a:r>
                      <a:endParaRPr lang="en-US" sz="2000" dirty="0">
                        <a:effectLst/>
                        <a:latin typeface="Times New Roman"/>
                        <a:ea typeface="Times New Roman"/>
                      </a:endParaRPr>
                    </a:p>
                  </a:txBody>
                  <a:tcPr marL="68580" marR="68580" marT="0" marB="0" anchor="ctr"/>
                </a:tc>
                <a:tc>
                  <a:txBody>
                    <a:bodyPr/>
                    <a:lstStyle/>
                    <a:p>
                      <a:pPr algn="ctr">
                        <a:lnSpc>
                          <a:spcPct val="150000"/>
                        </a:lnSpc>
                        <a:spcAft>
                          <a:spcPts val="0"/>
                        </a:spcAft>
                      </a:pPr>
                      <a:r>
                        <a:rPr lang="en-US" sz="3600">
                          <a:effectLst/>
                        </a:rPr>
                        <a:t>4</a:t>
                      </a:r>
                      <a:endParaRPr lang="en-US" sz="3600">
                        <a:effectLst/>
                        <a:latin typeface="Times New Roman"/>
                        <a:ea typeface="Times New Roman"/>
                      </a:endParaRPr>
                    </a:p>
                  </a:txBody>
                  <a:tcPr marL="68580" marR="68580" marT="0" marB="0" anchor="ctr"/>
                </a:tc>
                <a:tc>
                  <a:txBody>
                    <a:bodyPr/>
                    <a:lstStyle/>
                    <a:p>
                      <a:pPr algn="ctr">
                        <a:lnSpc>
                          <a:spcPct val="150000"/>
                        </a:lnSpc>
                        <a:spcAft>
                          <a:spcPts val="0"/>
                        </a:spcAft>
                      </a:pPr>
                      <a:r>
                        <a:rPr lang="id-ID" sz="3600">
                          <a:effectLst/>
                        </a:rPr>
                        <a:t>5</a:t>
                      </a:r>
                      <a:endParaRPr lang="en-US" sz="3600">
                        <a:effectLst/>
                        <a:latin typeface="Times New Roman"/>
                        <a:ea typeface="Times New Roman"/>
                      </a:endParaRPr>
                    </a:p>
                  </a:txBody>
                  <a:tcPr marL="68580" marR="68580" marT="0" marB="0" anchor="ctr"/>
                </a:tc>
                <a:tc>
                  <a:txBody>
                    <a:bodyPr/>
                    <a:lstStyle/>
                    <a:p>
                      <a:pPr algn="ctr">
                        <a:lnSpc>
                          <a:spcPct val="150000"/>
                        </a:lnSpc>
                        <a:spcAft>
                          <a:spcPts val="0"/>
                        </a:spcAft>
                      </a:pPr>
                      <a:r>
                        <a:rPr lang="id-ID" sz="3600">
                          <a:effectLst/>
                        </a:rPr>
                        <a:t>6</a:t>
                      </a:r>
                      <a:endParaRPr lang="en-US" sz="3600">
                        <a:effectLst/>
                        <a:latin typeface="Times New Roman"/>
                        <a:ea typeface="Times New Roman"/>
                      </a:endParaRPr>
                    </a:p>
                  </a:txBody>
                  <a:tcPr marL="68580" marR="68580" marT="0" marB="0" anchor="ctr"/>
                </a:tc>
                <a:tc>
                  <a:txBody>
                    <a:bodyPr/>
                    <a:lstStyle/>
                    <a:p>
                      <a:pPr algn="ctr">
                        <a:lnSpc>
                          <a:spcPct val="150000"/>
                        </a:lnSpc>
                        <a:spcAft>
                          <a:spcPts val="0"/>
                        </a:spcAft>
                      </a:pPr>
                      <a:r>
                        <a:rPr lang="id-ID" sz="3600" dirty="0">
                          <a:effectLst/>
                        </a:rPr>
                        <a:t>7</a:t>
                      </a:r>
                      <a:endParaRPr lang="en-US" sz="3600" dirty="0">
                        <a:effectLst/>
                        <a:latin typeface="Times New Roman"/>
                        <a:ea typeface="Times New Roman"/>
                      </a:endParaRPr>
                    </a:p>
                  </a:txBody>
                  <a:tcPr marL="68580" marR="68580" marT="0" marB="0" anchor="ctr"/>
                </a:tc>
                <a:tc>
                  <a:txBody>
                    <a:bodyPr/>
                    <a:lstStyle/>
                    <a:p>
                      <a:pPr algn="ctr">
                        <a:lnSpc>
                          <a:spcPct val="150000"/>
                        </a:lnSpc>
                        <a:spcAft>
                          <a:spcPts val="0"/>
                        </a:spcAft>
                      </a:pPr>
                      <a:r>
                        <a:rPr lang="id-ID" sz="3600">
                          <a:effectLst/>
                        </a:rPr>
                        <a:t>8</a:t>
                      </a:r>
                      <a:endParaRPr lang="en-US" sz="3600">
                        <a:effectLst/>
                        <a:latin typeface="Times New Roman"/>
                        <a:ea typeface="Times New Roman"/>
                      </a:endParaRPr>
                    </a:p>
                  </a:txBody>
                  <a:tcPr marL="68580" marR="68580" marT="0" marB="0" anchor="ctr"/>
                </a:tc>
                <a:tc>
                  <a:txBody>
                    <a:bodyPr/>
                    <a:lstStyle/>
                    <a:p>
                      <a:pPr algn="ctr">
                        <a:lnSpc>
                          <a:spcPct val="150000"/>
                        </a:lnSpc>
                        <a:spcAft>
                          <a:spcPts val="0"/>
                        </a:spcAft>
                      </a:pPr>
                      <a:r>
                        <a:rPr lang="id-ID" sz="3600" dirty="0">
                          <a:effectLst/>
                        </a:rPr>
                        <a:t>9</a:t>
                      </a:r>
                      <a:endParaRPr lang="en-US" sz="3600" dirty="0">
                        <a:effectLst/>
                        <a:latin typeface="Times New Roman"/>
                        <a:ea typeface="Times New Roman"/>
                      </a:endParaRPr>
                    </a:p>
                  </a:txBody>
                  <a:tcPr marL="68580" marR="68580" marT="0" marB="0" anchor="ctr"/>
                </a:tc>
                <a:tc>
                  <a:txBody>
                    <a:bodyPr/>
                    <a:lstStyle/>
                    <a:p>
                      <a:pPr algn="ctr">
                        <a:lnSpc>
                          <a:spcPct val="150000"/>
                        </a:lnSpc>
                        <a:spcAft>
                          <a:spcPts val="0"/>
                        </a:spcAft>
                      </a:pPr>
                      <a:r>
                        <a:rPr lang="en-US" sz="3600" dirty="0" smtClean="0">
                          <a:effectLst/>
                          <a:latin typeface="Times New Roman"/>
                          <a:ea typeface="Times New Roman"/>
                          <a:sym typeface="Symbol"/>
                        </a:rPr>
                        <a:t></a:t>
                      </a:r>
                      <a:endParaRPr lang="en-US" sz="3600" dirty="0">
                        <a:effectLst/>
                        <a:latin typeface="Times New Roman"/>
                        <a:ea typeface="Times New Roman"/>
                      </a:endParaRPr>
                    </a:p>
                  </a:txBody>
                  <a:tcPr marL="68580" marR="68580" marT="0" marB="0" anchor="ctr"/>
                </a:tc>
              </a:tr>
              <a:tr h="620713">
                <a:tc>
                  <a:txBody>
                    <a:bodyPr/>
                    <a:lstStyle/>
                    <a:p>
                      <a:pPr>
                        <a:lnSpc>
                          <a:spcPct val="150000"/>
                        </a:lnSpc>
                        <a:spcAft>
                          <a:spcPts val="0"/>
                        </a:spcAft>
                      </a:pPr>
                      <a:r>
                        <a:rPr lang="en-US" sz="2000" dirty="0">
                          <a:effectLst/>
                        </a:rPr>
                        <a:t>F</a:t>
                      </a:r>
                      <a:r>
                        <a:rPr lang="id-ID" sz="2000" dirty="0">
                          <a:effectLst/>
                        </a:rPr>
                        <a:t>rekuensi</a:t>
                      </a:r>
                      <a:endParaRPr lang="en-US" sz="2000" dirty="0">
                        <a:effectLst/>
                        <a:latin typeface="Times New Roman"/>
                        <a:ea typeface="Times New Roman"/>
                      </a:endParaRPr>
                    </a:p>
                  </a:txBody>
                  <a:tcPr marL="68580" marR="68580" marT="0" marB="0" anchor="ctr"/>
                </a:tc>
                <a:tc>
                  <a:txBody>
                    <a:bodyPr/>
                    <a:lstStyle/>
                    <a:p>
                      <a:pPr algn="ctr">
                        <a:lnSpc>
                          <a:spcPct val="150000"/>
                        </a:lnSpc>
                        <a:spcAft>
                          <a:spcPts val="0"/>
                        </a:spcAft>
                      </a:pPr>
                      <a:r>
                        <a:rPr lang="id-ID" sz="3600">
                          <a:effectLst/>
                        </a:rPr>
                        <a:t>2</a:t>
                      </a:r>
                      <a:endParaRPr lang="en-US" sz="3600">
                        <a:effectLst/>
                        <a:latin typeface="Times New Roman"/>
                        <a:ea typeface="Times New Roman"/>
                      </a:endParaRPr>
                    </a:p>
                  </a:txBody>
                  <a:tcPr marL="68580" marR="68580" marT="0" marB="0" anchor="ctr"/>
                </a:tc>
                <a:tc>
                  <a:txBody>
                    <a:bodyPr/>
                    <a:lstStyle/>
                    <a:p>
                      <a:pPr algn="ctr">
                        <a:lnSpc>
                          <a:spcPct val="150000"/>
                        </a:lnSpc>
                        <a:spcAft>
                          <a:spcPts val="0"/>
                        </a:spcAft>
                      </a:pPr>
                      <a:r>
                        <a:rPr lang="id-ID" sz="3600">
                          <a:effectLst/>
                        </a:rPr>
                        <a:t>6</a:t>
                      </a:r>
                      <a:endParaRPr lang="en-US" sz="3600">
                        <a:effectLst/>
                        <a:latin typeface="Times New Roman"/>
                        <a:ea typeface="Times New Roman"/>
                      </a:endParaRPr>
                    </a:p>
                  </a:txBody>
                  <a:tcPr marL="68580" marR="68580" marT="0" marB="0" anchor="ctr"/>
                </a:tc>
                <a:tc>
                  <a:txBody>
                    <a:bodyPr/>
                    <a:lstStyle/>
                    <a:p>
                      <a:pPr algn="ctr">
                        <a:lnSpc>
                          <a:spcPct val="150000"/>
                        </a:lnSpc>
                        <a:spcAft>
                          <a:spcPts val="0"/>
                        </a:spcAft>
                      </a:pPr>
                      <a:r>
                        <a:rPr lang="id-ID" sz="3600">
                          <a:effectLst/>
                        </a:rPr>
                        <a:t>4</a:t>
                      </a:r>
                      <a:endParaRPr lang="en-US" sz="3600">
                        <a:effectLst/>
                        <a:latin typeface="Times New Roman"/>
                        <a:ea typeface="Times New Roman"/>
                      </a:endParaRPr>
                    </a:p>
                  </a:txBody>
                  <a:tcPr marL="68580" marR="68580" marT="0" marB="0" anchor="ctr"/>
                </a:tc>
                <a:tc>
                  <a:txBody>
                    <a:bodyPr/>
                    <a:lstStyle/>
                    <a:p>
                      <a:pPr algn="ctr">
                        <a:lnSpc>
                          <a:spcPct val="150000"/>
                        </a:lnSpc>
                        <a:spcAft>
                          <a:spcPts val="0"/>
                        </a:spcAft>
                      </a:pPr>
                      <a:r>
                        <a:rPr lang="id-ID" sz="3600">
                          <a:effectLst/>
                        </a:rPr>
                        <a:t>1</a:t>
                      </a:r>
                      <a:endParaRPr lang="en-US" sz="3600">
                        <a:effectLst/>
                        <a:latin typeface="Times New Roman"/>
                        <a:ea typeface="Times New Roman"/>
                      </a:endParaRPr>
                    </a:p>
                  </a:txBody>
                  <a:tcPr marL="68580" marR="68580" marT="0" marB="0" anchor="ctr"/>
                </a:tc>
                <a:tc>
                  <a:txBody>
                    <a:bodyPr/>
                    <a:lstStyle/>
                    <a:p>
                      <a:pPr algn="ctr">
                        <a:lnSpc>
                          <a:spcPct val="150000"/>
                        </a:lnSpc>
                        <a:spcAft>
                          <a:spcPts val="0"/>
                        </a:spcAft>
                      </a:pPr>
                      <a:r>
                        <a:rPr lang="id-ID" sz="3600">
                          <a:effectLst/>
                        </a:rPr>
                        <a:t>1</a:t>
                      </a:r>
                      <a:endParaRPr lang="en-US" sz="3600">
                        <a:effectLst/>
                        <a:latin typeface="Times New Roman"/>
                        <a:ea typeface="Times New Roman"/>
                      </a:endParaRPr>
                    </a:p>
                  </a:txBody>
                  <a:tcPr marL="68580" marR="68580" marT="0" marB="0" anchor="ctr"/>
                </a:tc>
                <a:tc>
                  <a:txBody>
                    <a:bodyPr/>
                    <a:lstStyle/>
                    <a:p>
                      <a:pPr algn="ctr">
                        <a:lnSpc>
                          <a:spcPct val="150000"/>
                        </a:lnSpc>
                        <a:spcAft>
                          <a:spcPts val="0"/>
                        </a:spcAft>
                      </a:pPr>
                      <a:r>
                        <a:rPr lang="id-ID" sz="3600" dirty="0">
                          <a:effectLst/>
                        </a:rPr>
                        <a:t>2</a:t>
                      </a:r>
                      <a:endParaRPr lang="en-US" sz="3600" dirty="0">
                        <a:effectLst/>
                        <a:latin typeface="Times New Roman"/>
                        <a:ea typeface="Times New Roman"/>
                      </a:endParaRPr>
                    </a:p>
                  </a:txBody>
                  <a:tcPr marL="68580" marR="68580" marT="0" marB="0" anchor="ctr"/>
                </a:tc>
                <a:tc>
                  <a:txBody>
                    <a:bodyPr/>
                    <a:lstStyle/>
                    <a:p>
                      <a:pPr algn="ctr">
                        <a:lnSpc>
                          <a:spcPct val="150000"/>
                        </a:lnSpc>
                        <a:spcAft>
                          <a:spcPts val="0"/>
                        </a:spcAft>
                      </a:pPr>
                      <a:r>
                        <a:rPr lang="en-US" sz="3600" dirty="0" smtClean="0">
                          <a:effectLst/>
                          <a:latin typeface="Times New Roman"/>
                          <a:ea typeface="Times New Roman"/>
                        </a:rPr>
                        <a:t>16</a:t>
                      </a:r>
                      <a:endParaRPr lang="en-US" sz="3600" dirty="0">
                        <a:effectLst/>
                        <a:latin typeface="Times New Roman"/>
                        <a:ea typeface="Times New Roman"/>
                      </a:endParaRPr>
                    </a:p>
                  </a:txBody>
                  <a:tcPr marL="68580" marR="68580" marT="0" marB="0" anchor="ctr"/>
                </a:tc>
              </a:tr>
              <a:tr h="620713">
                <a:tc>
                  <a:txBody>
                    <a:bodyPr/>
                    <a:lstStyle/>
                    <a:p>
                      <a:pPr>
                        <a:lnSpc>
                          <a:spcPct val="150000"/>
                        </a:lnSpc>
                        <a:spcAft>
                          <a:spcPts val="0"/>
                        </a:spcAft>
                      </a:pPr>
                      <a:r>
                        <a:rPr lang="en-US" sz="2000" dirty="0" err="1" smtClean="0">
                          <a:effectLst/>
                          <a:latin typeface="Times New Roman"/>
                          <a:ea typeface="Times New Roman"/>
                        </a:rPr>
                        <a:t>Kum</a:t>
                      </a:r>
                      <a:endParaRPr lang="en-US" sz="2000" dirty="0">
                        <a:effectLst/>
                        <a:latin typeface="Times New Roman"/>
                        <a:ea typeface="Times New Roman"/>
                      </a:endParaRPr>
                    </a:p>
                  </a:txBody>
                  <a:tcPr marL="68580" marR="68580" marT="0" marB="0" anchor="ctr"/>
                </a:tc>
                <a:tc>
                  <a:txBody>
                    <a:bodyPr/>
                    <a:lstStyle/>
                    <a:p>
                      <a:pPr algn="ctr">
                        <a:lnSpc>
                          <a:spcPct val="150000"/>
                        </a:lnSpc>
                        <a:spcAft>
                          <a:spcPts val="0"/>
                        </a:spcAft>
                      </a:pPr>
                      <a:endParaRPr lang="en-US" sz="3600" dirty="0">
                        <a:effectLst/>
                        <a:latin typeface="Times New Roman"/>
                        <a:ea typeface="Times New Roman"/>
                      </a:endParaRPr>
                    </a:p>
                  </a:txBody>
                  <a:tcPr marL="68580" marR="68580" marT="0" marB="0" anchor="ctr"/>
                </a:tc>
                <a:tc>
                  <a:txBody>
                    <a:bodyPr/>
                    <a:lstStyle/>
                    <a:p>
                      <a:pPr algn="ctr">
                        <a:lnSpc>
                          <a:spcPct val="150000"/>
                        </a:lnSpc>
                        <a:spcAft>
                          <a:spcPts val="0"/>
                        </a:spcAft>
                      </a:pPr>
                      <a:endParaRPr lang="en-US" sz="3600" dirty="0">
                        <a:effectLst/>
                        <a:latin typeface="Times New Roman"/>
                        <a:ea typeface="Times New Roman"/>
                      </a:endParaRPr>
                    </a:p>
                  </a:txBody>
                  <a:tcPr marL="68580" marR="68580" marT="0" marB="0" anchor="ctr"/>
                </a:tc>
                <a:tc>
                  <a:txBody>
                    <a:bodyPr/>
                    <a:lstStyle/>
                    <a:p>
                      <a:pPr algn="ctr">
                        <a:lnSpc>
                          <a:spcPct val="150000"/>
                        </a:lnSpc>
                        <a:spcAft>
                          <a:spcPts val="0"/>
                        </a:spcAft>
                      </a:pPr>
                      <a:endParaRPr lang="en-US" sz="3600">
                        <a:effectLst/>
                        <a:latin typeface="Times New Roman"/>
                        <a:ea typeface="Times New Roman"/>
                      </a:endParaRPr>
                    </a:p>
                  </a:txBody>
                  <a:tcPr marL="68580" marR="68580" marT="0" marB="0" anchor="ctr"/>
                </a:tc>
                <a:tc>
                  <a:txBody>
                    <a:bodyPr/>
                    <a:lstStyle/>
                    <a:p>
                      <a:pPr algn="ctr">
                        <a:lnSpc>
                          <a:spcPct val="150000"/>
                        </a:lnSpc>
                        <a:spcAft>
                          <a:spcPts val="0"/>
                        </a:spcAft>
                      </a:pPr>
                      <a:endParaRPr lang="en-US" sz="3600">
                        <a:effectLst/>
                        <a:latin typeface="Times New Roman"/>
                        <a:ea typeface="Times New Roman"/>
                      </a:endParaRPr>
                    </a:p>
                  </a:txBody>
                  <a:tcPr marL="68580" marR="68580" marT="0" marB="0" anchor="ctr"/>
                </a:tc>
                <a:tc>
                  <a:txBody>
                    <a:bodyPr/>
                    <a:lstStyle/>
                    <a:p>
                      <a:pPr algn="ctr">
                        <a:lnSpc>
                          <a:spcPct val="150000"/>
                        </a:lnSpc>
                        <a:spcAft>
                          <a:spcPts val="0"/>
                        </a:spcAft>
                      </a:pPr>
                      <a:endParaRPr lang="en-US" sz="3600">
                        <a:effectLst/>
                        <a:latin typeface="Times New Roman"/>
                        <a:ea typeface="Times New Roman"/>
                      </a:endParaRPr>
                    </a:p>
                  </a:txBody>
                  <a:tcPr marL="68580" marR="68580" marT="0" marB="0" anchor="ctr"/>
                </a:tc>
                <a:tc>
                  <a:txBody>
                    <a:bodyPr/>
                    <a:lstStyle/>
                    <a:p>
                      <a:pPr algn="ctr">
                        <a:lnSpc>
                          <a:spcPct val="150000"/>
                        </a:lnSpc>
                        <a:spcAft>
                          <a:spcPts val="0"/>
                        </a:spcAft>
                      </a:pPr>
                      <a:endParaRPr lang="en-US" sz="3600" dirty="0">
                        <a:effectLst/>
                        <a:latin typeface="Times New Roman"/>
                        <a:ea typeface="Times New Roman"/>
                      </a:endParaRPr>
                    </a:p>
                  </a:txBody>
                  <a:tcPr marL="68580" marR="68580" marT="0" marB="0" anchor="ctr"/>
                </a:tc>
                <a:tc>
                  <a:txBody>
                    <a:bodyPr/>
                    <a:lstStyle/>
                    <a:p>
                      <a:pPr algn="ctr">
                        <a:lnSpc>
                          <a:spcPct val="150000"/>
                        </a:lnSpc>
                        <a:spcAft>
                          <a:spcPts val="0"/>
                        </a:spcAft>
                      </a:pPr>
                      <a:endParaRPr lang="en-US" sz="3600" dirty="0">
                        <a:effectLst/>
                        <a:latin typeface="Times New Roman"/>
                        <a:ea typeface="Times New Roman"/>
                      </a:endParaRPr>
                    </a:p>
                  </a:txBody>
                  <a:tcPr marL="68580" marR="68580" marT="0" marB="0" anchor="ctr"/>
                </a:tc>
              </a:tr>
            </a:tbl>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546778479"/>
              </p:ext>
            </p:extLst>
          </p:nvPr>
        </p:nvGraphicFramePr>
        <p:xfrm>
          <a:off x="5084763" y="2582863"/>
          <a:ext cx="1176337" cy="1181100"/>
        </p:xfrm>
        <a:graphic>
          <a:graphicData uri="http://schemas.openxmlformats.org/presentationml/2006/ole">
            <mc:AlternateContent xmlns:mc="http://schemas.openxmlformats.org/markup-compatibility/2006">
              <mc:Choice xmlns:v="urn:schemas-microsoft-com:vml" Requires="v">
                <p:oleObj spid="_x0000_s36873" name="Equation" r:id="rId3" imgW="393480" imgH="393480" progId="Equation.DSMT4">
                  <p:embed/>
                </p:oleObj>
              </mc:Choice>
              <mc:Fallback>
                <p:oleObj name="Equation" r:id="rId3" imgW="393480" imgH="393480" progId="Equation.DSMT4">
                  <p:embed/>
                  <p:pic>
                    <p:nvPicPr>
                      <p:cNvPr id="0" name=""/>
                      <p:cNvPicPr>
                        <a:picLocks noChangeAspect="1" noChangeArrowheads="1"/>
                      </p:cNvPicPr>
                      <p:nvPr/>
                    </p:nvPicPr>
                    <p:blipFill>
                      <a:blip r:embed="rId4"/>
                      <a:srcRect/>
                      <a:stretch>
                        <a:fillRect/>
                      </a:stretch>
                    </p:blipFill>
                    <p:spPr bwMode="auto">
                      <a:xfrm>
                        <a:off x="5084763" y="2582863"/>
                        <a:ext cx="1176337"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TextBox 10"/>
          <p:cNvSpPr txBox="1"/>
          <p:nvPr/>
        </p:nvSpPr>
        <p:spPr>
          <a:xfrm>
            <a:off x="2066925" y="3886200"/>
            <a:ext cx="3690113" cy="707886"/>
          </a:xfrm>
          <a:prstGeom prst="rect">
            <a:avLst/>
          </a:prstGeom>
          <a:noFill/>
        </p:spPr>
        <p:txBody>
          <a:bodyPr wrap="none" rtlCol="0">
            <a:spAutoFit/>
          </a:bodyPr>
          <a:lstStyle/>
          <a:p>
            <a:r>
              <a:rPr lang="en-US" sz="4000" dirty="0" err="1" smtClean="0"/>
              <a:t>Md</a:t>
            </a:r>
            <a:r>
              <a:rPr lang="en-US" sz="4000" dirty="0" smtClean="0"/>
              <a:t>= data </a:t>
            </a:r>
            <a:r>
              <a:rPr lang="en-US" sz="4000" dirty="0" err="1" smtClean="0"/>
              <a:t>ke</a:t>
            </a:r>
            <a:r>
              <a:rPr lang="en-US" sz="4000" dirty="0" smtClean="0"/>
              <a:t>- 8,5</a:t>
            </a:r>
            <a:endParaRPr lang="en-US" sz="4000" dirty="0"/>
          </a:p>
        </p:txBody>
      </p:sp>
      <p:sp>
        <p:nvSpPr>
          <p:cNvPr id="12" name="TextBox 11"/>
          <p:cNvSpPr txBox="1"/>
          <p:nvPr/>
        </p:nvSpPr>
        <p:spPr>
          <a:xfrm>
            <a:off x="3955976" y="1981200"/>
            <a:ext cx="444352" cy="707886"/>
          </a:xfrm>
          <a:prstGeom prst="rect">
            <a:avLst/>
          </a:prstGeom>
          <a:noFill/>
        </p:spPr>
        <p:txBody>
          <a:bodyPr wrap="none" rtlCol="0">
            <a:spAutoFit/>
          </a:bodyPr>
          <a:lstStyle/>
          <a:p>
            <a:r>
              <a:rPr lang="en-US" sz="4000" dirty="0" smtClean="0"/>
              <a:t>2</a:t>
            </a:r>
            <a:endParaRPr lang="en-US" sz="4000" dirty="0"/>
          </a:p>
        </p:txBody>
      </p:sp>
      <p:sp>
        <p:nvSpPr>
          <p:cNvPr id="13" name="TextBox 12"/>
          <p:cNvSpPr txBox="1"/>
          <p:nvPr/>
        </p:nvSpPr>
        <p:spPr>
          <a:xfrm>
            <a:off x="4572000" y="1981200"/>
            <a:ext cx="444352" cy="707886"/>
          </a:xfrm>
          <a:prstGeom prst="rect">
            <a:avLst/>
          </a:prstGeom>
          <a:noFill/>
        </p:spPr>
        <p:txBody>
          <a:bodyPr wrap="none" rtlCol="0">
            <a:spAutoFit/>
          </a:bodyPr>
          <a:lstStyle/>
          <a:p>
            <a:r>
              <a:rPr lang="en-US" sz="4000" dirty="0" smtClean="0"/>
              <a:t>8</a:t>
            </a:r>
            <a:endParaRPr lang="en-US" sz="4000" dirty="0"/>
          </a:p>
        </p:txBody>
      </p:sp>
      <p:sp>
        <p:nvSpPr>
          <p:cNvPr id="14" name="TextBox 13"/>
          <p:cNvSpPr txBox="1"/>
          <p:nvPr/>
        </p:nvSpPr>
        <p:spPr>
          <a:xfrm>
            <a:off x="5095875" y="1971675"/>
            <a:ext cx="704039" cy="707886"/>
          </a:xfrm>
          <a:prstGeom prst="rect">
            <a:avLst/>
          </a:prstGeom>
          <a:noFill/>
        </p:spPr>
        <p:txBody>
          <a:bodyPr wrap="none" rtlCol="0">
            <a:spAutoFit/>
          </a:bodyPr>
          <a:lstStyle/>
          <a:p>
            <a:r>
              <a:rPr lang="en-US" sz="4000" dirty="0" smtClean="0"/>
              <a:t>12</a:t>
            </a:r>
            <a:endParaRPr lang="en-US" sz="4000" dirty="0"/>
          </a:p>
        </p:txBody>
      </p:sp>
      <p:sp>
        <p:nvSpPr>
          <p:cNvPr id="17" name="TextBox 16"/>
          <p:cNvSpPr txBox="1"/>
          <p:nvPr/>
        </p:nvSpPr>
        <p:spPr>
          <a:xfrm>
            <a:off x="2057400" y="4616172"/>
            <a:ext cx="1911101" cy="707886"/>
          </a:xfrm>
          <a:prstGeom prst="rect">
            <a:avLst/>
          </a:prstGeom>
          <a:noFill/>
        </p:spPr>
        <p:txBody>
          <a:bodyPr wrap="none" rtlCol="0">
            <a:spAutoFit/>
          </a:bodyPr>
          <a:lstStyle/>
          <a:p>
            <a:r>
              <a:rPr lang="en-US" sz="4000" dirty="0" err="1" smtClean="0"/>
              <a:t>Md</a:t>
            </a:r>
            <a:r>
              <a:rPr lang="en-US" sz="4000" dirty="0" smtClean="0"/>
              <a:t>= 5,5</a:t>
            </a:r>
            <a:endParaRPr lang="en-US" sz="4000" dirty="0"/>
          </a:p>
        </p:txBody>
      </p:sp>
    </p:spTree>
    <p:extLst>
      <p:ext uri="{BB962C8B-B14F-4D97-AF65-F5344CB8AC3E}">
        <p14:creationId xmlns:p14="http://schemas.microsoft.com/office/powerpoint/2010/main" val="549033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fill="hold"/>
                                        <p:tgtEl>
                                          <p:spTgt spid="29"/>
                                        </p:tgtEl>
                                        <p:attrNameLst>
                                          <p:attrName>ppt_x</p:attrName>
                                        </p:attrNameLst>
                                      </p:cBhvr>
                                      <p:tavLst>
                                        <p:tav tm="0">
                                          <p:val>
                                            <p:strVal val="#ppt_x"/>
                                          </p:val>
                                        </p:tav>
                                        <p:tav tm="100000">
                                          <p:val>
                                            <p:strVal val="#ppt_x"/>
                                          </p:val>
                                        </p:tav>
                                      </p:tavLst>
                                    </p:anim>
                                    <p:anim calcmode="lin" valueType="num">
                                      <p:cBhvr additive="base">
                                        <p:cTn id="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arn(inVertical)">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ppt_x"/>
                                          </p:val>
                                        </p:tav>
                                        <p:tav tm="100000">
                                          <p:val>
                                            <p:strVal val="#ppt_x"/>
                                          </p:val>
                                        </p:tav>
                                      </p:tavLst>
                                    </p:anim>
                                    <p:anim calcmode="lin" valueType="num">
                                      <p:cBhvr additive="base">
                                        <p:cTn id="2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anim calcmode="lin" valueType="num">
                                      <p:cBhvr additive="base">
                                        <p:cTn id="36" dur="500" fill="hold"/>
                                        <p:tgtEl>
                                          <p:spTgt spid="14"/>
                                        </p:tgtEl>
                                        <p:attrNameLst>
                                          <p:attrName>ppt_x</p:attrName>
                                        </p:attrNameLst>
                                      </p:cBhvr>
                                      <p:tavLst>
                                        <p:tav tm="0">
                                          <p:val>
                                            <p:strVal val="#ppt_x"/>
                                          </p:val>
                                        </p:tav>
                                        <p:tav tm="100000">
                                          <p:val>
                                            <p:strVal val="#ppt_x"/>
                                          </p:val>
                                        </p:tav>
                                      </p:tavLst>
                                    </p:anim>
                                    <p:anim calcmode="lin" valueType="num">
                                      <p:cBhvr additive="base">
                                        <p:cTn id="37"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 calcmode="lin" valueType="num">
                                      <p:cBhvr additive="base">
                                        <p:cTn id="42" dur="500" fill="hold"/>
                                        <p:tgtEl>
                                          <p:spTgt spid="17"/>
                                        </p:tgtEl>
                                        <p:attrNameLst>
                                          <p:attrName>ppt_x</p:attrName>
                                        </p:attrNameLst>
                                      </p:cBhvr>
                                      <p:tavLst>
                                        <p:tav tm="0">
                                          <p:val>
                                            <p:strVal val="#ppt_x"/>
                                          </p:val>
                                        </p:tav>
                                        <p:tav tm="100000">
                                          <p:val>
                                            <p:strVal val="#ppt_x"/>
                                          </p:val>
                                        </p:tav>
                                      </p:tavLst>
                                    </p:anim>
                                    <p:anim calcmode="lin" valueType="num">
                                      <p:cBhvr additive="base">
                                        <p:cTn id="43"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11" grpId="0"/>
      <p:bldP spid="12" grpId="0"/>
      <p:bldP spid="13" grpId="0"/>
      <p:bldP spid="14" grpId="0"/>
      <p:bldP spid="17"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7924800" cy="868362"/>
          </a:xfrm>
        </p:spPr>
        <p:txBody>
          <a:bodyPr>
            <a:normAutofit/>
          </a:bodyPr>
          <a:lstStyle/>
          <a:p>
            <a:pPr marL="746125" indent="-746125" algn="l"/>
            <a:r>
              <a:rPr lang="en-US" sz="3200" dirty="0" smtClean="0"/>
              <a:t>38.</a:t>
            </a:r>
            <a:endParaRPr lang="en-US" sz="32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9" name="TextBox 28"/>
          <p:cNvSpPr txBox="1"/>
          <p:nvPr/>
        </p:nvSpPr>
        <p:spPr>
          <a:xfrm>
            <a:off x="2057400" y="2819400"/>
            <a:ext cx="2462021" cy="707886"/>
          </a:xfrm>
          <a:prstGeom prst="rect">
            <a:avLst/>
          </a:prstGeom>
          <a:noFill/>
        </p:spPr>
        <p:txBody>
          <a:bodyPr wrap="none" rtlCol="0">
            <a:spAutoFit/>
          </a:bodyPr>
          <a:lstStyle/>
          <a:p>
            <a:r>
              <a:rPr lang="en-US" sz="4000" dirty="0" smtClean="0"/>
              <a:t>Rata-rata =</a:t>
            </a:r>
            <a:endParaRPr lang="en-US" sz="4000" dirty="0"/>
          </a:p>
        </p:txBody>
      </p:sp>
      <p:graphicFrame>
        <p:nvGraphicFramePr>
          <p:cNvPr id="3" name="Table 2"/>
          <p:cNvGraphicFramePr>
            <a:graphicFrameLocks noGrp="1"/>
          </p:cNvGraphicFramePr>
          <p:nvPr>
            <p:extLst>
              <p:ext uri="{D42A27DB-BD31-4B8C-83A1-F6EECF244321}">
                <p14:modId xmlns:p14="http://schemas.microsoft.com/office/powerpoint/2010/main" val="2105867956"/>
              </p:ext>
            </p:extLst>
          </p:nvPr>
        </p:nvGraphicFramePr>
        <p:xfrm>
          <a:off x="1752598" y="228600"/>
          <a:ext cx="6629404" cy="1645920"/>
        </p:xfrm>
        <a:graphic>
          <a:graphicData uri="http://schemas.openxmlformats.org/drawingml/2006/table">
            <a:tbl>
              <a:tblPr firstRow="1" firstCol="1" bandRow="1">
                <a:tableStyleId>{5C22544A-7EE6-4342-B048-85BDC9FD1C3A}</a:tableStyleId>
              </a:tblPr>
              <a:tblGrid>
                <a:gridCol w="1219202"/>
                <a:gridCol w="772886"/>
                <a:gridCol w="772886"/>
                <a:gridCol w="772886"/>
                <a:gridCol w="772886"/>
                <a:gridCol w="772886"/>
                <a:gridCol w="1545772"/>
              </a:tblGrid>
              <a:tr h="620713">
                <a:tc>
                  <a:txBody>
                    <a:bodyPr/>
                    <a:lstStyle/>
                    <a:p>
                      <a:pPr marL="20955" indent="-20955">
                        <a:lnSpc>
                          <a:spcPct val="150000"/>
                        </a:lnSpc>
                        <a:spcAft>
                          <a:spcPts val="0"/>
                        </a:spcAft>
                      </a:pPr>
                      <a:r>
                        <a:rPr lang="en-US" sz="2000" dirty="0" err="1" smtClean="0">
                          <a:effectLst/>
                        </a:rPr>
                        <a:t>Hari</a:t>
                      </a:r>
                      <a:endParaRPr lang="en-US" sz="2000" dirty="0">
                        <a:effectLst/>
                        <a:latin typeface="Times New Roman"/>
                        <a:ea typeface="Times New Roman"/>
                      </a:endParaRPr>
                    </a:p>
                  </a:txBody>
                  <a:tcPr marL="68580" marR="68580" marT="0" marB="0" anchor="ctr"/>
                </a:tc>
                <a:tc>
                  <a:txBody>
                    <a:bodyPr/>
                    <a:lstStyle/>
                    <a:p>
                      <a:pPr algn="ctr">
                        <a:lnSpc>
                          <a:spcPct val="150000"/>
                        </a:lnSpc>
                        <a:spcAft>
                          <a:spcPts val="0"/>
                        </a:spcAft>
                      </a:pPr>
                      <a:r>
                        <a:rPr lang="en-US" sz="3600" dirty="0" err="1" smtClean="0">
                          <a:effectLst/>
                        </a:rPr>
                        <a:t>Sn</a:t>
                      </a:r>
                      <a:endParaRPr lang="en-US" sz="3600" dirty="0">
                        <a:effectLst/>
                        <a:latin typeface="Times New Roman"/>
                        <a:ea typeface="Times New Roman"/>
                      </a:endParaRPr>
                    </a:p>
                  </a:txBody>
                  <a:tcPr marL="68580" marR="68580" marT="0" marB="0" anchor="ctr"/>
                </a:tc>
                <a:tc>
                  <a:txBody>
                    <a:bodyPr/>
                    <a:lstStyle/>
                    <a:p>
                      <a:pPr algn="ctr">
                        <a:lnSpc>
                          <a:spcPct val="150000"/>
                        </a:lnSpc>
                        <a:spcAft>
                          <a:spcPts val="0"/>
                        </a:spcAft>
                      </a:pPr>
                      <a:r>
                        <a:rPr lang="en-US" sz="3600" dirty="0" err="1" smtClean="0">
                          <a:effectLst/>
                        </a:rPr>
                        <a:t>Sl</a:t>
                      </a:r>
                      <a:endParaRPr lang="en-US" sz="3600" dirty="0">
                        <a:effectLst/>
                        <a:latin typeface="Times New Roman"/>
                        <a:ea typeface="Times New Roman"/>
                      </a:endParaRPr>
                    </a:p>
                  </a:txBody>
                  <a:tcPr marL="68580" marR="68580" marT="0" marB="0" anchor="ctr"/>
                </a:tc>
                <a:tc>
                  <a:txBody>
                    <a:bodyPr/>
                    <a:lstStyle/>
                    <a:p>
                      <a:pPr algn="ctr">
                        <a:lnSpc>
                          <a:spcPct val="150000"/>
                        </a:lnSpc>
                        <a:spcAft>
                          <a:spcPts val="0"/>
                        </a:spcAft>
                      </a:pPr>
                      <a:r>
                        <a:rPr lang="en-US" sz="3200" dirty="0" err="1" smtClean="0">
                          <a:effectLst/>
                          <a:latin typeface="Times New Roman"/>
                          <a:ea typeface="Times New Roman"/>
                        </a:rPr>
                        <a:t>Rb</a:t>
                      </a:r>
                      <a:endParaRPr lang="en-US" sz="3200" dirty="0">
                        <a:effectLst/>
                        <a:latin typeface="Times New Roman"/>
                        <a:ea typeface="Times New Roman"/>
                      </a:endParaRPr>
                    </a:p>
                  </a:txBody>
                  <a:tcPr marL="68580" marR="68580" marT="0" marB="0" anchor="ctr"/>
                </a:tc>
                <a:tc>
                  <a:txBody>
                    <a:bodyPr/>
                    <a:lstStyle/>
                    <a:p>
                      <a:pPr algn="ctr">
                        <a:lnSpc>
                          <a:spcPct val="150000"/>
                        </a:lnSpc>
                        <a:spcAft>
                          <a:spcPts val="0"/>
                        </a:spcAft>
                      </a:pPr>
                      <a:r>
                        <a:rPr lang="en-US" sz="2800" dirty="0" smtClean="0">
                          <a:effectLst/>
                          <a:latin typeface="Times New Roman"/>
                          <a:ea typeface="Times New Roman"/>
                        </a:rPr>
                        <a:t>Km</a:t>
                      </a:r>
                      <a:endParaRPr lang="en-US" sz="2800" dirty="0">
                        <a:effectLst/>
                        <a:latin typeface="Times New Roman"/>
                        <a:ea typeface="Times New Roman"/>
                      </a:endParaRPr>
                    </a:p>
                  </a:txBody>
                  <a:tcPr marL="68580" marR="68580" marT="0" marB="0" anchor="ctr"/>
                </a:tc>
                <a:tc>
                  <a:txBody>
                    <a:bodyPr/>
                    <a:lstStyle/>
                    <a:p>
                      <a:pPr algn="ctr">
                        <a:lnSpc>
                          <a:spcPct val="150000"/>
                        </a:lnSpc>
                        <a:spcAft>
                          <a:spcPts val="0"/>
                        </a:spcAft>
                      </a:pPr>
                      <a:r>
                        <a:rPr lang="en-US" sz="3200" dirty="0" err="1" smtClean="0">
                          <a:effectLst/>
                          <a:latin typeface="Times New Roman"/>
                          <a:ea typeface="Times New Roman"/>
                        </a:rPr>
                        <a:t>Jm</a:t>
                      </a:r>
                      <a:endParaRPr lang="en-US" sz="3200" dirty="0">
                        <a:effectLst/>
                        <a:latin typeface="Times New Roman"/>
                        <a:ea typeface="Times New Roman"/>
                      </a:endParaRPr>
                    </a:p>
                  </a:txBody>
                  <a:tcPr marL="68580" marR="68580" marT="0" marB="0" anchor="ctr"/>
                </a:tc>
                <a:tc>
                  <a:txBody>
                    <a:bodyPr/>
                    <a:lstStyle/>
                    <a:p>
                      <a:pPr algn="ctr">
                        <a:lnSpc>
                          <a:spcPct val="150000"/>
                        </a:lnSpc>
                        <a:spcAft>
                          <a:spcPts val="0"/>
                        </a:spcAft>
                      </a:pPr>
                      <a:r>
                        <a:rPr lang="en-US" sz="3600" dirty="0" smtClean="0">
                          <a:effectLst/>
                          <a:latin typeface="Times New Roman"/>
                          <a:ea typeface="Times New Roman"/>
                          <a:sym typeface="Symbol"/>
                        </a:rPr>
                        <a:t></a:t>
                      </a:r>
                      <a:endParaRPr lang="en-US" sz="3600" dirty="0">
                        <a:effectLst/>
                        <a:latin typeface="Times New Roman"/>
                        <a:ea typeface="Times New Roman"/>
                      </a:endParaRPr>
                    </a:p>
                  </a:txBody>
                  <a:tcPr marL="68580" marR="68580" marT="0" marB="0" anchor="ctr"/>
                </a:tc>
              </a:tr>
              <a:tr h="620713">
                <a:tc>
                  <a:txBody>
                    <a:bodyPr/>
                    <a:lstStyle/>
                    <a:p>
                      <a:pPr>
                        <a:lnSpc>
                          <a:spcPct val="150000"/>
                        </a:lnSpc>
                        <a:spcAft>
                          <a:spcPts val="0"/>
                        </a:spcAft>
                      </a:pPr>
                      <a:r>
                        <a:rPr lang="en-US" sz="2000" dirty="0">
                          <a:effectLst/>
                        </a:rPr>
                        <a:t>F</a:t>
                      </a:r>
                      <a:r>
                        <a:rPr lang="id-ID" sz="2000" dirty="0">
                          <a:effectLst/>
                        </a:rPr>
                        <a:t>rekuensi</a:t>
                      </a:r>
                      <a:endParaRPr lang="en-US" sz="2000" dirty="0">
                        <a:effectLst/>
                        <a:latin typeface="Times New Roman"/>
                        <a:ea typeface="Times New Roman"/>
                      </a:endParaRPr>
                    </a:p>
                  </a:txBody>
                  <a:tcPr marL="68580" marR="68580" marT="0" marB="0" anchor="ctr"/>
                </a:tc>
                <a:tc>
                  <a:txBody>
                    <a:bodyPr/>
                    <a:lstStyle/>
                    <a:p>
                      <a:pPr algn="ctr">
                        <a:lnSpc>
                          <a:spcPct val="150000"/>
                        </a:lnSpc>
                        <a:spcAft>
                          <a:spcPts val="0"/>
                        </a:spcAft>
                      </a:pPr>
                      <a:endParaRPr lang="en-US" sz="3600" dirty="0">
                        <a:effectLst/>
                        <a:latin typeface="Times New Roman"/>
                        <a:ea typeface="Times New Roman"/>
                      </a:endParaRPr>
                    </a:p>
                  </a:txBody>
                  <a:tcPr marL="68580" marR="68580" marT="0" marB="0" anchor="ctr"/>
                </a:tc>
                <a:tc>
                  <a:txBody>
                    <a:bodyPr/>
                    <a:lstStyle/>
                    <a:p>
                      <a:pPr algn="ctr">
                        <a:lnSpc>
                          <a:spcPct val="150000"/>
                        </a:lnSpc>
                        <a:spcAft>
                          <a:spcPts val="0"/>
                        </a:spcAft>
                      </a:pPr>
                      <a:endParaRPr lang="en-US" sz="3600" dirty="0">
                        <a:effectLst/>
                        <a:latin typeface="Times New Roman"/>
                        <a:ea typeface="Times New Roman"/>
                      </a:endParaRPr>
                    </a:p>
                  </a:txBody>
                  <a:tcPr marL="68580" marR="68580" marT="0" marB="0" anchor="ctr"/>
                </a:tc>
                <a:tc>
                  <a:txBody>
                    <a:bodyPr/>
                    <a:lstStyle/>
                    <a:p>
                      <a:pPr algn="ctr">
                        <a:lnSpc>
                          <a:spcPct val="150000"/>
                        </a:lnSpc>
                        <a:spcAft>
                          <a:spcPts val="0"/>
                        </a:spcAft>
                      </a:pPr>
                      <a:endParaRPr lang="en-US" sz="3600" dirty="0">
                        <a:effectLst/>
                        <a:latin typeface="Times New Roman"/>
                        <a:ea typeface="Times New Roman"/>
                      </a:endParaRPr>
                    </a:p>
                  </a:txBody>
                  <a:tcPr marL="68580" marR="68580" marT="0" marB="0" anchor="ctr"/>
                </a:tc>
                <a:tc>
                  <a:txBody>
                    <a:bodyPr/>
                    <a:lstStyle/>
                    <a:p>
                      <a:pPr algn="ctr">
                        <a:lnSpc>
                          <a:spcPct val="150000"/>
                        </a:lnSpc>
                        <a:spcAft>
                          <a:spcPts val="0"/>
                        </a:spcAft>
                      </a:pPr>
                      <a:endParaRPr lang="en-US" sz="3600" dirty="0">
                        <a:effectLst/>
                        <a:latin typeface="Times New Roman"/>
                        <a:ea typeface="Times New Roman"/>
                      </a:endParaRPr>
                    </a:p>
                  </a:txBody>
                  <a:tcPr marL="68580" marR="68580" marT="0" marB="0" anchor="ctr"/>
                </a:tc>
                <a:tc>
                  <a:txBody>
                    <a:bodyPr/>
                    <a:lstStyle/>
                    <a:p>
                      <a:pPr algn="ctr">
                        <a:lnSpc>
                          <a:spcPct val="150000"/>
                        </a:lnSpc>
                        <a:spcAft>
                          <a:spcPts val="0"/>
                        </a:spcAft>
                      </a:pPr>
                      <a:endParaRPr lang="en-US" sz="3600" dirty="0">
                        <a:effectLst/>
                        <a:latin typeface="Times New Roman"/>
                        <a:ea typeface="Times New Roman"/>
                      </a:endParaRPr>
                    </a:p>
                  </a:txBody>
                  <a:tcPr marL="68580" marR="68580" marT="0" marB="0" anchor="ctr"/>
                </a:tc>
                <a:tc>
                  <a:txBody>
                    <a:bodyPr/>
                    <a:lstStyle/>
                    <a:p>
                      <a:pPr algn="ctr">
                        <a:lnSpc>
                          <a:spcPct val="150000"/>
                        </a:lnSpc>
                        <a:spcAft>
                          <a:spcPts val="0"/>
                        </a:spcAft>
                      </a:pPr>
                      <a:endParaRPr lang="en-US" sz="3600" dirty="0">
                        <a:effectLst/>
                        <a:latin typeface="Times New Roman"/>
                        <a:ea typeface="Times New Roman"/>
                      </a:endParaRPr>
                    </a:p>
                  </a:txBody>
                  <a:tcPr marL="68580" marR="68580" marT="0" marB="0" anchor="ctr"/>
                </a:tc>
              </a:tr>
            </a:tbl>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3077564490"/>
              </p:ext>
            </p:extLst>
          </p:nvPr>
        </p:nvGraphicFramePr>
        <p:xfrm>
          <a:off x="4592638" y="2582863"/>
          <a:ext cx="911225" cy="1181100"/>
        </p:xfrm>
        <a:graphic>
          <a:graphicData uri="http://schemas.openxmlformats.org/presentationml/2006/ole">
            <mc:AlternateContent xmlns:mc="http://schemas.openxmlformats.org/markup-compatibility/2006">
              <mc:Choice xmlns:v="urn:schemas-microsoft-com:vml" Requires="v">
                <p:oleObj spid="_x0000_s37897" name="Equation" r:id="rId3" imgW="304560" imgH="393480" progId="Equation.DSMT4">
                  <p:embed/>
                </p:oleObj>
              </mc:Choice>
              <mc:Fallback>
                <p:oleObj name="Equation" r:id="rId3" imgW="304560" imgH="393480" progId="Equation.DSMT4">
                  <p:embed/>
                  <p:pic>
                    <p:nvPicPr>
                      <p:cNvPr id="0" name=""/>
                      <p:cNvPicPr>
                        <a:picLocks noChangeAspect="1" noChangeArrowheads="1"/>
                      </p:cNvPicPr>
                      <p:nvPr/>
                    </p:nvPicPr>
                    <p:blipFill>
                      <a:blip r:embed="rId4"/>
                      <a:srcRect/>
                      <a:stretch>
                        <a:fillRect/>
                      </a:stretch>
                    </p:blipFill>
                    <p:spPr bwMode="auto">
                      <a:xfrm>
                        <a:off x="4592638" y="2582863"/>
                        <a:ext cx="911225"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TextBox 11"/>
          <p:cNvSpPr txBox="1"/>
          <p:nvPr/>
        </p:nvSpPr>
        <p:spPr>
          <a:xfrm>
            <a:off x="3095417" y="1143000"/>
            <a:ext cx="704039" cy="707886"/>
          </a:xfrm>
          <a:prstGeom prst="rect">
            <a:avLst/>
          </a:prstGeom>
          <a:noFill/>
        </p:spPr>
        <p:txBody>
          <a:bodyPr wrap="none" rtlCol="0">
            <a:spAutoFit/>
          </a:bodyPr>
          <a:lstStyle/>
          <a:p>
            <a:r>
              <a:rPr lang="en-US" sz="4000" dirty="0" smtClean="0"/>
              <a:t>20</a:t>
            </a:r>
            <a:endParaRPr lang="en-US" sz="4000" dirty="0"/>
          </a:p>
        </p:txBody>
      </p:sp>
      <p:sp>
        <p:nvSpPr>
          <p:cNvPr id="13" name="TextBox 12"/>
          <p:cNvSpPr txBox="1"/>
          <p:nvPr/>
        </p:nvSpPr>
        <p:spPr>
          <a:xfrm>
            <a:off x="3899133" y="1143000"/>
            <a:ext cx="704039" cy="707886"/>
          </a:xfrm>
          <a:prstGeom prst="rect">
            <a:avLst/>
          </a:prstGeom>
          <a:noFill/>
        </p:spPr>
        <p:txBody>
          <a:bodyPr wrap="none" rtlCol="0">
            <a:spAutoFit/>
          </a:bodyPr>
          <a:lstStyle/>
          <a:p>
            <a:r>
              <a:rPr lang="en-US" sz="4000" dirty="0" smtClean="0"/>
              <a:t>60</a:t>
            </a:r>
            <a:endParaRPr lang="en-US" sz="4000" dirty="0"/>
          </a:p>
        </p:txBody>
      </p:sp>
      <p:sp>
        <p:nvSpPr>
          <p:cNvPr id="14" name="TextBox 13"/>
          <p:cNvSpPr txBox="1"/>
          <p:nvPr/>
        </p:nvSpPr>
        <p:spPr>
          <a:xfrm>
            <a:off x="4572000" y="1133475"/>
            <a:ext cx="704039" cy="707886"/>
          </a:xfrm>
          <a:prstGeom prst="rect">
            <a:avLst/>
          </a:prstGeom>
          <a:noFill/>
        </p:spPr>
        <p:txBody>
          <a:bodyPr wrap="none" rtlCol="0">
            <a:spAutoFit/>
          </a:bodyPr>
          <a:lstStyle/>
          <a:p>
            <a:r>
              <a:rPr lang="en-US" sz="4000" dirty="0" smtClean="0"/>
              <a:t>40</a:t>
            </a:r>
            <a:endParaRPr lang="en-US" sz="4000" dirty="0"/>
          </a:p>
        </p:txBody>
      </p:sp>
      <p:sp>
        <p:nvSpPr>
          <p:cNvPr id="15" name="TextBox 14"/>
          <p:cNvSpPr txBox="1"/>
          <p:nvPr/>
        </p:nvSpPr>
        <p:spPr>
          <a:xfrm>
            <a:off x="5284753" y="1143000"/>
            <a:ext cx="704039" cy="707886"/>
          </a:xfrm>
          <a:prstGeom prst="rect">
            <a:avLst/>
          </a:prstGeom>
          <a:noFill/>
        </p:spPr>
        <p:txBody>
          <a:bodyPr wrap="none" rtlCol="0">
            <a:spAutoFit/>
          </a:bodyPr>
          <a:lstStyle/>
          <a:p>
            <a:r>
              <a:rPr lang="en-US" sz="4000" dirty="0" smtClean="0"/>
              <a:t>70</a:t>
            </a:r>
            <a:endParaRPr lang="en-US" sz="4000" dirty="0"/>
          </a:p>
        </p:txBody>
      </p:sp>
      <p:sp>
        <p:nvSpPr>
          <p:cNvPr id="16" name="TextBox 15"/>
          <p:cNvSpPr txBox="1"/>
          <p:nvPr/>
        </p:nvSpPr>
        <p:spPr>
          <a:xfrm>
            <a:off x="6096000" y="1114425"/>
            <a:ext cx="704039" cy="707886"/>
          </a:xfrm>
          <a:prstGeom prst="rect">
            <a:avLst/>
          </a:prstGeom>
          <a:noFill/>
        </p:spPr>
        <p:txBody>
          <a:bodyPr wrap="none" rtlCol="0">
            <a:spAutoFit/>
          </a:bodyPr>
          <a:lstStyle/>
          <a:p>
            <a:r>
              <a:rPr lang="en-US" sz="4000" dirty="0" smtClean="0"/>
              <a:t>30</a:t>
            </a:r>
            <a:endParaRPr lang="en-US" sz="4000" dirty="0"/>
          </a:p>
        </p:txBody>
      </p:sp>
      <p:sp>
        <p:nvSpPr>
          <p:cNvPr id="18" name="TextBox 17"/>
          <p:cNvSpPr txBox="1"/>
          <p:nvPr/>
        </p:nvSpPr>
        <p:spPr>
          <a:xfrm>
            <a:off x="7086600" y="1114425"/>
            <a:ext cx="963725" cy="707886"/>
          </a:xfrm>
          <a:prstGeom prst="rect">
            <a:avLst/>
          </a:prstGeom>
          <a:noFill/>
        </p:spPr>
        <p:txBody>
          <a:bodyPr wrap="none" rtlCol="0">
            <a:spAutoFit/>
          </a:bodyPr>
          <a:lstStyle/>
          <a:p>
            <a:r>
              <a:rPr lang="en-US" sz="4000" dirty="0" smtClean="0"/>
              <a:t>220</a:t>
            </a:r>
            <a:endParaRPr lang="en-US" sz="4000" dirty="0"/>
          </a:p>
        </p:txBody>
      </p:sp>
      <p:sp>
        <p:nvSpPr>
          <p:cNvPr id="19" name="TextBox 18"/>
          <p:cNvSpPr txBox="1"/>
          <p:nvPr/>
        </p:nvSpPr>
        <p:spPr>
          <a:xfrm>
            <a:off x="2085975" y="3810000"/>
            <a:ext cx="3096810" cy="707886"/>
          </a:xfrm>
          <a:prstGeom prst="rect">
            <a:avLst/>
          </a:prstGeom>
          <a:noFill/>
        </p:spPr>
        <p:txBody>
          <a:bodyPr wrap="none" rtlCol="0">
            <a:spAutoFit/>
          </a:bodyPr>
          <a:lstStyle/>
          <a:p>
            <a:r>
              <a:rPr lang="en-US" sz="4000" dirty="0" smtClean="0"/>
              <a:t>Rata-rata = 44</a:t>
            </a:r>
            <a:endParaRPr lang="en-US" sz="4000" dirty="0"/>
          </a:p>
        </p:txBody>
      </p:sp>
    </p:spTree>
    <p:extLst>
      <p:ext uri="{BB962C8B-B14F-4D97-AF65-F5344CB8AC3E}">
        <p14:creationId xmlns:p14="http://schemas.microsoft.com/office/powerpoint/2010/main" val="3878940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ppt_x"/>
                                          </p:val>
                                        </p:tav>
                                        <p:tav tm="100000">
                                          <p:val>
                                            <p:strVal val="#ppt_x"/>
                                          </p:val>
                                        </p:tav>
                                      </p:tavLst>
                                    </p:anim>
                                    <p:anim calcmode="lin" valueType="num">
                                      <p:cBhvr additive="base">
                                        <p:cTn id="2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ppt_x"/>
                                          </p:val>
                                        </p:tav>
                                        <p:tav tm="100000">
                                          <p:val>
                                            <p:strVal val="#ppt_x"/>
                                          </p:val>
                                        </p:tav>
                                      </p:tavLst>
                                    </p:anim>
                                    <p:anim calcmode="lin" valueType="num">
                                      <p:cBhvr additive="base">
                                        <p:cTn id="3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additive="base">
                                        <p:cTn id="43" dur="500" fill="hold"/>
                                        <p:tgtEl>
                                          <p:spTgt spid="29"/>
                                        </p:tgtEl>
                                        <p:attrNameLst>
                                          <p:attrName>ppt_x</p:attrName>
                                        </p:attrNameLst>
                                      </p:cBhvr>
                                      <p:tavLst>
                                        <p:tav tm="0">
                                          <p:val>
                                            <p:strVal val="#ppt_x"/>
                                          </p:val>
                                        </p:tav>
                                        <p:tav tm="100000">
                                          <p:val>
                                            <p:strVal val="#ppt_x"/>
                                          </p:val>
                                        </p:tav>
                                      </p:tavLst>
                                    </p:anim>
                                    <p:anim calcmode="lin" valueType="num">
                                      <p:cBhvr additive="base">
                                        <p:cTn id="4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nodeType="click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barn(inVertical)">
                                      <p:cBhvr>
                                        <p:cTn id="49" dur="500"/>
                                        <p:tgtEl>
                                          <p:spTgt spid="10"/>
                                        </p:tgtEl>
                                      </p:cBhvr>
                                    </p:animEffect>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9"/>
                                        </p:tgtEl>
                                        <p:attrNameLst>
                                          <p:attrName>style.visibility</p:attrName>
                                        </p:attrNameLst>
                                      </p:cBhvr>
                                      <p:to>
                                        <p:strVal val="visible"/>
                                      </p:to>
                                    </p:set>
                                    <p:anim calcmode="lin" valueType="num">
                                      <p:cBhvr additive="base">
                                        <p:cTn id="54" dur="500" fill="hold"/>
                                        <p:tgtEl>
                                          <p:spTgt spid="19"/>
                                        </p:tgtEl>
                                        <p:attrNameLst>
                                          <p:attrName>ppt_x</p:attrName>
                                        </p:attrNameLst>
                                      </p:cBhvr>
                                      <p:tavLst>
                                        <p:tav tm="0">
                                          <p:val>
                                            <p:strVal val="#ppt_x"/>
                                          </p:val>
                                        </p:tav>
                                        <p:tav tm="100000">
                                          <p:val>
                                            <p:strVal val="#ppt_x"/>
                                          </p:val>
                                        </p:tav>
                                      </p:tavLst>
                                    </p:anim>
                                    <p:anim calcmode="lin" valueType="num">
                                      <p:cBhvr additive="base">
                                        <p:cTn id="55"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12" grpId="0"/>
      <p:bldP spid="13" grpId="0"/>
      <p:bldP spid="14" grpId="0"/>
      <p:bldP spid="15" grpId="0"/>
      <p:bldP spid="16" grpId="0"/>
      <p:bldP spid="18" grpId="0"/>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3000" y="274638"/>
            <a:ext cx="8229600" cy="1143000"/>
          </a:xfrm>
        </p:spPr>
        <p:txBody>
          <a:bodyPr/>
          <a:lstStyle/>
          <a:p>
            <a:pPr algn="l"/>
            <a:r>
              <a:rPr lang="en-US" dirty="0" smtClean="0"/>
              <a:t>3.   </a:t>
            </a:r>
            <a:endParaRPr lang="en-US"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148813513"/>
              </p:ext>
            </p:extLst>
          </p:nvPr>
        </p:nvGraphicFramePr>
        <p:xfrm>
          <a:off x="1894114" y="3124200"/>
          <a:ext cx="1771650" cy="1296987"/>
        </p:xfrm>
        <a:graphic>
          <a:graphicData uri="http://schemas.openxmlformats.org/presentationml/2006/ole">
            <mc:AlternateContent xmlns:mc="http://schemas.openxmlformats.org/markup-compatibility/2006">
              <mc:Choice xmlns:v="urn:schemas-microsoft-com:vml" Requires="v">
                <p:oleObj spid="_x0000_s3308" name="Equation" r:id="rId3" imgW="533160" imgH="393480" progId="Equation.DSMT4">
                  <p:embed/>
                </p:oleObj>
              </mc:Choice>
              <mc:Fallback>
                <p:oleObj name="Equation" r:id="rId3" imgW="533160" imgH="393480" progId="Equation.DSMT4">
                  <p:embed/>
                  <p:pic>
                    <p:nvPicPr>
                      <p:cNvPr id="0" name=""/>
                      <p:cNvPicPr>
                        <a:picLocks noChangeAspect="1" noChangeArrowheads="1"/>
                      </p:cNvPicPr>
                      <p:nvPr/>
                    </p:nvPicPr>
                    <p:blipFill>
                      <a:blip r:embed="rId4"/>
                      <a:srcRect/>
                      <a:stretch>
                        <a:fillRect/>
                      </a:stretch>
                    </p:blipFill>
                    <p:spPr bwMode="auto">
                      <a:xfrm>
                        <a:off x="1894114" y="3124200"/>
                        <a:ext cx="1771650" cy="1296987"/>
                      </a:xfrm>
                      <a:prstGeom prst="rect">
                        <a:avLst/>
                      </a:prstGeom>
                      <a:noFill/>
                      <a:ln>
                        <a:noFill/>
                      </a:ln>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960933954"/>
              </p:ext>
            </p:extLst>
          </p:nvPr>
        </p:nvGraphicFramePr>
        <p:xfrm>
          <a:off x="1870075" y="4372428"/>
          <a:ext cx="2320925" cy="668338"/>
        </p:xfrm>
        <a:graphic>
          <a:graphicData uri="http://schemas.openxmlformats.org/presentationml/2006/ole">
            <mc:AlternateContent xmlns:mc="http://schemas.openxmlformats.org/markup-compatibility/2006">
              <mc:Choice xmlns:v="urn:schemas-microsoft-com:vml" Requires="v">
                <p:oleObj spid="_x0000_s3309" name="Equation" r:id="rId5" imgW="698400" imgH="203040" progId="Equation.DSMT4">
                  <p:embed/>
                </p:oleObj>
              </mc:Choice>
              <mc:Fallback>
                <p:oleObj name="Equation" r:id="rId5" imgW="698400" imgH="203040" progId="Equation.DSMT4">
                  <p:embed/>
                  <p:pic>
                    <p:nvPicPr>
                      <p:cNvPr id="0" name=""/>
                      <p:cNvPicPr>
                        <a:picLocks noChangeAspect="1" noChangeArrowheads="1"/>
                      </p:cNvPicPr>
                      <p:nvPr/>
                    </p:nvPicPr>
                    <p:blipFill>
                      <a:blip r:embed="rId6"/>
                      <a:srcRect/>
                      <a:stretch>
                        <a:fillRect/>
                      </a:stretch>
                    </p:blipFill>
                    <p:spPr bwMode="auto">
                      <a:xfrm>
                        <a:off x="1870075" y="4372428"/>
                        <a:ext cx="2320925" cy="668338"/>
                      </a:xfrm>
                      <a:prstGeom prst="rect">
                        <a:avLst/>
                      </a:prstGeom>
                      <a:noFill/>
                    </p:spPr>
                  </p:pic>
                </p:oleObj>
              </mc:Fallback>
            </mc:AlternateContent>
          </a:graphicData>
        </a:graphic>
      </p:graphicFrame>
      <p:sp>
        <p:nvSpPr>
          <p:cNvPr id="13" name="TextBox 12"/>
          <p:cNvSpPr txBox="1"/>
          <p:nvPr/>
        </p:nvSpPr>
        <p:spPr>
          <a:xfrm>
            <a:off x="2593859" y="6012359"/>
            <a:ext cx="1292341" cy="769441"/>
          </a:xfrm>
          <a:prstGeom prst="rect">
            <a:avLst/>
          </a:prstGeom>
          <a:noFill/>
        </p:spPr>
        <p:txBody>
          <a:bodyPr wrap="none" rtlCol="0">
            <a:spAutoFit/>
          </a:bodyPr>
          <a:lstStyle/>
          <a:p>
            <a:r>
              <a:rPr lang="en-US" sz="4400" dirty="0" smtClean="0"/>
              <a:t>=  16</a:t>
            </a:r>
            <a:endParaRPr lang="en-US" sz="4400" dirty="0"/>
          </a:p>
        </p:txBody>
      </p:sp>
      <p:graphicFrame>
        <p:nvGraphicFramePr>
          <p:cNvPr id="2" name="Table 1"/>
          <p:cNvGraphicFramePr>
            <a:graphicFrameLocks noGrp="1"/>
          </p:cNvGraphicFramePr>
          <p:nvPr>
            <p:extLst>
              <p:ext uri="{D42A27DB-BD31-4B8C-83A1-F6EECF244321}">
                <p14:modId xmlns:p14="http://schemas.microsoft.com/office/powerpoint/2010/main" val="2063364362"/>
              </p:ext>
            </p:extLst>
          </p:nvPr>
        </p:nvGraphicFramePr>
        <p:xfrm>
          <a:off x="1524000" y="1397000"/>
          <a:ext cx="6096000" cy="173736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ctr"/>
                      <a:r>
                        <a:rPr lang="en-US" sz="3200" dirty="0" err="1" smtClean="0"/>
                        <a:t>Hari</a:t>
                      </a:r>
                      <a:endParaRPr lang="en-US" sz="3200" dirty="0"/>
                    </a:p>
                  </a:txBody>
                  <a:tcPr/>
                </a:tc>
                <a:tc>
                  <a:txBody>
                    <a:bodyPr/>
                    <a:lstStyle/>
                    <a:p>
                      <a:pPr algn="ctr"/>
                      <a:r>
                        <a:rPr lang="en-US" sz="3200" dirty="0" err="1" smtClean="0"/>
                        <a:t>Pekerja</a:t>
                      </a:r>
                      <a:endParaRPr lang="en-US" sz="3200" dirty="0"/>
                    </a:p>
                  </a:txBody>
                  <a:tcPr/>
                </a:tc>
              </a:tr>
              <a:tr h="370840">
                <a:tc>
                  <a:txBody>
                    <a:bodyPr/>
                    <a:lstStyle/>
                    <a:p>
                      <a:pPr algn="ctr"/>
                      <a:r>
                        <a:rPr lang="en-US" sz="3200" dirty="0" smtClean="0"/>
                        <a:t>20</a:t>
                      </a:r>
                      <a:endParaRPr lang="en-US" sz="3200" dirty="0"/>
                    </a:p>
                  </a:txBody>
                  <a:tcPr/>
                </a:tc>
                <a:tc>
                  <a:txBody>
                    <a:bodyPr/>
                    <a:lstStyle/>
                    <a:p>
                      <a:pPr algn="ctr"/>
                      <a:r>
                        <a:rPr lang="en-US" sz="3200" dirty="0" smtClean="0"/>
                        <a:t>12</a:t>
                      </a:r>
                      <a:endParaRPr lang="en-US" sz="3200" dirty="0"/>
                    </a:p>
                  </a:txBody>
                  <a:tcPr/>
                </a:tc>
              </a:tr>
              <a:tr h="370840">
                <a:tc>
                  <a:txBody>
                    <a:bodyPr/>
                    <a:lstStyle/>
                    <a:p>
                      <a:pPr algn="ctr"/>
                      <a:r>
                        <a:rPr lang="en-US" sz="3200" dirty="0" smtClean="0"/>
                        <a:t>15</a:t>
                      </a:r>
                      <a:endParaRPr lang="en-US" sz="3200" dirty="0"/>
                    </a:p>
                  </a:txBody>
                  <a:tcPr/>
                </a:tc>
                <a:tc>
                  <a:txBody>
                    <a:bodyPr/>
                    <a:lstStyle/>
                    <a:p>
                      <a:pPr algn="ctr"/>
                      <a:r>
                        <a:rPr lang="en-US" sz="3200" i="1" dirty="0" smtClean="0"/>
                        <a:t>p</a:t>
                      </a:r>
                      <a:endParaRPr lang="en-US" sz="3200" i="1" dirty="0"/>
                    </a:p>
                  </a:txBody>
                  <a:tcPr/>
                </a:tc>
              </a:tr>
            </a:tbl>
          </a:graphicData>
        </a:graphic>
      </p:graphicFrame>
      <p:cxnSp>
        <p:nvCxnSpPr>
          <p:cNvPr id="14" name="Straight Connector 13"/>
          <p:cNvCxnSpPr/>
          <p:nvPr/>
        </p:nvCxnSpPr>
        <p:spPr>
          <a:xfrm flipV="1">
            <a:off x="1894114" y="3352800"/>
            <a:ext cx="788838" cy="2286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1894114" y="4038600"/>
            <a:ext cx="788838" cy="2286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787500" y="3807767"/>
            <a:ext cx="235000" cy="461665"/>
          </a:xfrm>
          <a:prstGeom prst="rect">
            <a:avLst/>
          </a:prstGeom>
          <a:noFill/>
        </p:spPr>
        <p:txBody>
          <a:bodyPr wrap="square" rtlCol="0">
            <a:spAutoFit/>
          </a:bodyPr>
          <a:lstStyle/>
          <a:p>
            <a:r>
              <a:rPr lang="en-US" sz="2400" dirty="0" smtClean="0"/>
              <a:t>3</a:t>
            </a:r>
            <a:endParaRPr lang="en-US" sz="2400" dirty="0"/>
          </a:p>
        </p:txBody>
      </p:sp>
      <p:sp>
        <p:nvSpPr>
          <p:cNvPr id="17" name="TextBox 16"/>
          <p:cNvSpPr txBox="1"/>
          <p:nvPr/>
        </p:nvSpPr>
        <p:spPr>
          <a:xfrm>
            <a:off x="2418924" y="3352379"/>
            <a:ext cx="235000" cy="461665"/>
          </a:xfrm>
          <a:prstGeom prst="rect">
            <a:avLst/>
          </a:prstGeom>
          <a:noFill/>
        </p:spPr>
        <p:txBody>
          <a:bodyPr wrap="square" rtlCol="0">
            <a:spAutoFit/>
          </a:bodyPr>
          <a:lstStyle/>
          <a:p>
            <a:r>
              <a:rPr lang="en-US" sz="2400" dirty="0" smtClean="0"/>
              <a:t>4</a:t>
            </a:r>
            <a:endParaRPr lang="en-US" sz="2400" dirty="0"/>
          </a:p>
        </p:txBody>
      </p:sp>
      <p:graphicFrame>
        <p:nvGraphicFramePr>
          <p:cNvPr id="18" name="Object 17"/>
          <p:cNvGraphicFramePr>
            <a:graphicFrameLocks noChangeAspect="1"/>
          </p:cNvGraphicFramePr>
          <p:nvPr>
            <p:extLst>
              <p:ext uri="{D42A27DB-BD31-4B8C-83A1-F6EECF244321}">
                <p14:modId xmlns:p14="http://schemas.microsoft.com/office/powerpoint/2010/main" val="3240196457"/>
              </p:ext>
            </p:extLst>
          </p:nvPr>
        </p:nvGraphicFramePr>
        <p:xfrm>
          <a:off x="2149475" y="4954588"/>
          <a:ext cx="2193925" cy="1293812"/>
        </p:xfrm>
        <a:graphic>
          <a:graphicData uri="http://schemas.openxmlformats.org/presentationml/2006/ole">
            <mc:AlternateContent xmlns:mc="http://schemas.openxmlformats.org/markup-compatibility/2006">
              <mc:Choice xmlns:v="urn:schemas-microsoft-com:vml" Requires="v">
                <p:oleObj spid="_x0000_s3310" name="Equation" r:id="rId7" imgW="660240" imgH="393480" progId="Equation.DSMT4">
                  <p:embed/>
                </p:oleObj>
              </mc:Choice>
              <mc:Fallback>
                <p:oleObj name="Equation" r:id="rId7" imgW="660240" imgH="393480" progId="Equation.DSMT4">
                  <p:embed/>
                  <p:pic>
                    <p:nvPicPr>
                      <p:cNvPr id="0" name=""/>
                      <p:cNvPicPr>
                        <a:picLocks noChangeAspect="1" noChangeArrowheads="1"/>
                      </p:cNvPicPr>
                      <p:nvPr/>
                    </p:nvPicPr>
                    <p:blipFill>
                      <a:blip r:embed="rId8"/>
                      <a:srcRect/>
                      <a:stretch>
                        <a:fillRect/>
                      </a:stretch>
                    </p:blipFill>
                    <p:spPr bwMode="auto">
                      <a:xfrm>
                        <a:off x="2149475" y="4954588"/>
                        <a:ext cx="2193925" cy="1293812"/>
                      </a:xfrm>
                      <a:prstGeom prst="rect">
                        <a:avLst/>
                      </a:prstGeom>
                      <a:noFill/>
                    </p:spPr>
                  </p:pic>
                </p:oleObj>
              </mc:Fallback>
            </mc:AlternateContent>
          </a:graphicData>
        </a:graphic>
      </p:graphicFrame>
      <p:sp>
        <p:nvSpPr>
          <p:cNvPr id="19" name="TextBox 18"/>
          <p:cNvSpPr txBox="1"/>
          <p:nvPr/>
        </p:nvSpPr>
        <p:spPr>
          <a:xfrm>
            <a:off x="4546653" y="3787914"/>
            <a:ext cx="4216347" cy="707886"/>
          </a:xfrm>
          <a:prstGeom prst="rect">
            <a:avLst/>
          </a:prstGeom>
          <a:noFill/>
        </p:spPr>
        <p:txBody>
          <a:bodyPr wrap="none" rtlCol="0">
            <a:spAutoFit/>
          </a:bodyPr>
          <a:lstStyle/>
          <a:p>
            <a:r>
              <a:rPr lang="en-US" sz="4000" dirty="0" err="1" smtClean="0"/>
              <a:t>tambahan</a:t>
            </a:r>
            <a:r>
              <a:rPr lang="en-US" sz="4000" dirty="0" smtClean="0"/>
              <a:t>=  16 - 12</a:t>
            </a:r>
            <a:endParaRPr lang="en-US" sz="4000" dirty="0"/>
          </a:p>
        </p:txBody>
      </p:sp>
      <p:sp>
        <p:nvSpPr>
          <p:cNvPr id="20" name="TextBox 19"/>
          <p:cNvSpPr txBox="1"/>
          <p:nvPr/>
        </p:nvSpPr>
        <p:spPr>
          <a:xfrm>
            <a:off x="4572000" y="4419600"/>
            <a:ext cx="3049361" cy="707886"/>
          </a:xfrm>
          <a:prstGeom prst="rect">
            <a:avLst/>
          </a:prstGeom>
          <a:noFill/>
        </p:spPr>
        <p:txBody>
          <a:bodyPr wrap="none" rtlCol="0">
            <a:spAutoFit/>
          </a:bodyPr>
          <a:lstStyle/>
          <a:p>
            <a:r>
              <a:rPr lang="en-US" sz="4000" dirty="0" err="1" smtClean="0"/>
              <a:t>tambahan</a:t>
            </a:r>
            <a:r>
              <a:rPr lang="en-US" sz="4000" dirty="0" smtClean="0"/>
              <a:t>=  4</a:t>
            </a:r>
            <a:endParaRPr lang="en-US" sz="4000" dirty="0"/>
          </a:p>
        </p:txBody>
      </p:sp>
    </p:spTree>
    <p:extLst>
      <p:ext uri="{BB962C8B-B14F-4D97-AF65-F5344CB8AC3E}">
        <p14:creationId xmlns:p14="http://schemas.microsoft.com/office/powerpoint/2010/main" val="208206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down)">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down)">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2" fill="hold" grpId="0" nodeType="clickEffect">
                                  <p:stCondLst>
                                    <p:cond delay="0"/>
                                  </p:stCondLst>
                                  <p:iterate type="lt">
                                    <p:tmPct val="10000"/>
                                  </p:iterate>
                                  <p:childTnLst>
                                    <p:set>
                                      <p:cBhvr>
                                        <p:cTn id="21" dur="1" fill="hold">
                                          <p:stCondLst>
                                            <p:cond delay="0"/>
                                          </p:stCondLst>
                                        </p:cTn>
                                        <p:tgtEl>
                                          <p:spTgt spid="17"/>
                                        </p:tgtEl>
                                        <p:attrNameLst>
                                          <p:attrName>style.visibility</p:attrName>
                                        </p:attrNameLst>
                                      </p:cBhvr>
                                      <p:to>
                                        <p:strVal val="visible"/>
                                      </p:to>
                                    </p:set>
                                    <p:anim calcmode="lin" valueType="num">
                                      <p:cBhvr additive="base">
                                        <p:cTn id="22" dur="500" fill="hold"/>
                                        <p:tgtEl>
                                          <p:spTgt spid="17"/>
                                        </p:tgtEl>
                                        <p:attrNameLst>
                                          <p:attrName>ppt_x</p:attrName>
                                        </p:attrNameLst>
                                      </p:cBhvr>
                                      <p:tavLst>
                                        <p:tav tm="0">
                                          <p:val>
                                            <p:strVal val="1+#ppt_w/2"/>
                                          </p:val>
                                        </p:tav>
                                        <p:tav tm="100000">
                                          <p:val>
                                            <p:strVal val="#ppt_x"/>
                                          </p:val>
                                        </p:tav>
                                      </p:tavLst>
                                    </p:anim>
                                    <p:anim calcmode="lin" valueType="num">
                                      <p:cBhvr additive="base">
                                        <p:cTn id="23"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iterate type="lt">
                                    <p:tmPct val="10000"/>
                                  </p:iterate>
                                  <p:childTnLst>
                                    <p:set>
                                      <p:cBhvr>
                                        <p:cTn id="27" dur="1" fill="hold">
                                          <p:stCondLst>
                                            <p:cond delay="0"/>
                                          </p:stCondLst>
                                        </p:cTn>
                                        <p:tgtEl>
                                          <p:spTgt spid="16"/>
                                        </p:tgtEl>
                                        <p:attrNameLst>
                                          <p:attrName>style.visibility</p:attrName>
                                        </p:attrNameLst>
                                      </p:cBhvr>
                                      <p:to>
                                        <p:strVal val="visible"/>
                                      </p:to>
                                    </p:set>
                                    <p:anim calcmode="lin" valueType="num">
                                      <p:cBhvr additive="base">
                                        <p:cTn id="28" dur="500" fill="hold"/>
                                        <p:tgtEl>
                                          <p:spTgt spid="16"/>
                                        </p:tgtEl>
                                        <p:attrNameLst>
                                          <p:attrName>ppt_x</p:attrName>
                                        </p:attrNameLst>
                                      </p:cBhvr>
                                      <p:tavLst>
                                        <p:tav tm="0">
                                          <p:val>
                                            <p:strVal val="1+#ppt_w/2"/>
                                          </p:val>
                                        </p:tav>
                                        <p:tav tm="100000">
                                          <p:val>
                                            <p:strVal val="#ppt_x"/>
                                          </p:val>
                                        </p:tav>
                                      </p:tavLst>
                                    </p:anim>
                                    <p:anim calcmode="lin" valueType="num">
                                      <p:cBhvr additive="base">
                                        <p:cTn id="29"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wipe(down)">
                                      <p:cBhvr>
                                        <p:cTn id="34" dur="500"/>
                                        <p:tgtEl>
                                          <p:spTgt spid="12"/>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nodeType="click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wipe(down)">
                                      <p:cBhvr>
                                        <p:cTn id="39" dur="500"/>
                                        <p:tgtEl>
                                          <p:spTgt spid="18"/>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2" fill="hold" grpId="0" nodeType="clickEffect">
                                  <p:stCondLst>
                                    <p:cond delay="0"/>
                                  </p:stCondLst>
                                  <p:iterate type="lt">
                                    <p:tmPct val="10000"/>
                                  </p:iterate>
                                  <p:childTnLst>
                                    <p:set>
                                      <p:cBhvr>
                                        <p:cTn id="43" dur="1" fill="hold">
                                          <p:stCondLst>
                                            <p:cond delay="0"/>
                                          </p:stCondLst>
                                        </p:cTn>
                                        <p:tgtEl>
                                          <p:spTgt spid="13"/>
                                        </p:tgtEl>
                                        <p:attrNameLst>
                                          <p:attrName>style.visibility</p:attrName>
                                        </p:attrNameLst>
                                      </p:cBhvr>
                                      <p:to>
                                        <p:strVal val="visible"/>
                                      </p:to>
                                    </p:set>
                                    <p:anim calcmode="lin" valueType="num">
                                      <p:cBhvr additive="base">
                                        <p:cTn id="44" dur="500" fill="hold"/>
                                        <p:tgtEl>
                                          <p:spTgt spid="13"/>
                                        </p:tgtEl>
                                        <p:attrNameLst>
                                          <p:attrName>ppt_x</p:attrName>
                                        </p:attrNameLst>
                                      </p:cBhvr>
                                      <p:tavLst>
                                        <p:tav tm="0">
                                          <p:val>
                                            <p:strVal val="1+#ppt_w/2"/>
                                          </p:val>
                                        </p:tav>
                                        <p:tav tm="100000">
                                          <p:val>
                                            <p:strVal val="#ppt_x"/>
                                          </p:val>
                                        </p:tav>
                                      </p:tavLst>
                                    </p:anim>
                                    <p:anim calcmode="lin" valueType="num">
                                      <p:cBhvr additive="base">
                                        <p:cTn id="45"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2" fill="hold" grpId="0" nodeType="clickEffect">
                                  <p:stCondLst>
                                    <p:cond delay="0"/>
                                  </p:stCondLst>
                                  <p:iterate type="lt">
                                    <p:tmPct val="10000"/>
                                  </p:iterate>
                                  <p:childTnLst>
                                    <p:set>
                                      <p:cBhvr>
                                        <p:cTn id="49" dur="1" fill="hold">
                                          <p:stCondLst>
                                            <p:cond delay="0"/>
                                          </p:stCondLst>
                                        </p:cTn>
                                        <p:tgtEl>
                                          <p:spTgt spid="19"/>
                                        </p:tgtEl>
                                        <p:attrNameLst>
                                          <p:attrName>style.visibility</p:attrName>
                                        </p:attrNameLst>
                                      </p:cBhvr>
                                      <p:to>
                                        <p:strVal val="visible"/>
                                      </p:to>
                                    </p:set>
                                    <p:anim calcmode="lin" valueType="num">
                                      <p:cBhvr additive="base">
                                        <p:cTn id="50" dur="500" fill="hold"/>
                                        <p:tgtEl>
                                          <p:spTgt spid="19"/>
                                        </p:tgtEl>
                                        <p:attrNameLst>
                                          <p:attrName>ppt_x</p:attrName>
                                        </p:attrNameLst>
                                      </p:cBhvr>
                                      <p:tavLst>
                                        <p:tav tm="0">
                                          <p:val>
                                            <p:strVal val="1+#ppt_w/2"/>
                                          </p:val>
                                        </p:tav>
                                        <p:tav tm="100000">
                                          <p:val>
                                            <p:strVal val="#ppt_x"/>
                                          </p:val>
                                        </p:tav>
                                      </p:tavLst>
                                    </p:anim>
                                    <p:anim calcmode="lin" valueType="num">
                                      <p:cBhvr additive="base">
                                        <p:cTn id="51"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2" fill="hold" grpId="0" nodeType="clickEffect">
                                  <p:stCondLst>
                                    <p:cond delay="0"/>
                                  </p:stCondLst>
                                  <p:iterate type="lt">
                                    <p:tmPct val="10000"/>
                                  </p:iterate>
                                  <p:childTnLst>
                                    <p:set>
                                      <p:cBhvr>
                                        <p:cTn id="55" dur="1" fill="hold">
                                          <p:stCondLst>
                                            <p:cond delay="0"/>
                                          </p:stCondLst>
                                        </p:cTn>
                                        <p:tgtEl>
                                          <p:spTgt spid="20"/>
                                        </p:tgtEl>
                                        <p:attrNameLst>
                                          <p:attrName>style.visibility</p:attrName>
                                        </p:attrNameLst>
                                      </p:cBhvr>
                                      <p:to>
                                        <p:strVal val="visible"/>
                                      </p:to>
                                    </p:set>
                                    <p:anim calcmode="lin" valueType="num">
                                      <p:cBhvr additive="base">
                                        <p:cTn id="56" dur="500" fill="hold"/>
                                        <p:tgtEl>
                                          <p:spTgt spid="20"/>
                                        </p:tgtEl>
                                        <p:attrNameLst>
                                          <p:attrName>ppt_x</p:attrName>
                                        </p:attrNameLst>
                                      </p:cBhvr>
                                      <p:tavLst>
                                        <p:tav tm="0">
                                          <p:val>
                                            <p:strVal val="1+#ppt_w/2"/>
                                          </p:val>
                                        </p:tav>
                                        <p:tav tm="100000">
                                          <p:val>
                                            <p:strVal val="#ppt_x"/>
                                          </p:val>
                                        </p:tav>
                                      </p:tavLst>
                                    </p:anim>
                                    <p:anim calcmode="lin" valueType="num">
                                      <p:cBhvr additive="base">
                                        <p:cTn id="57" dur="500" fill="hold"/>
                                        <p:tgtEl>
                                          <p:spTgt spid="2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p:bldP spid="17" grpId="0"/>
      <p:bldP spid="19" grpId="0"/>
      <p:bldP spid="20"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7924800" cy="868362"/>
          </a:xfrm>
        </p:spPr>
        <p:txBody>
          <a:bodyPr>
            <a:normAutofit/>
          </a:bodyPr>
          <a:lstStyle/>
          <a:p>
            <a:pPr marL="746125" indent="-746125" algn="l"/>
            <a:r>
              <a:rPr lang="en-US" sz="3200" dirty="0" smtClean="0"/>
              <a:t>39. </a:t>
            </a:r>
            <a:r>
              <a:rPr lang="en-US" sz="3200" dirty="0" err="1" smtClean="0"/>
              <a:t>Ruang</a:t>
            </a:r>
            <a:r>
              <a:rPr lang="en-US" sz="3200" dirty="0" smtClean="0"/>
              <a:t> </a:t>
            </a:r>
            <a:r>
              <a:rPr lang="en-US" sz="3200" dirty="0" err="1" smtClean="0"/>
              <a:t>Sampel</a:t>
            </a:r>
            <a:r>
              <a:rPr lang="en-US" sz="3200" dirty="0" smtClean="0"/>
              <a:t>:</a:t>
            </a:r>
            <a:endParaRPr lang="en-US" sz="32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 name="Object 24"/>
          <p:cNvGraphicFramePr>
            <a:graphicFrameLocks noChangeAspect="1"/>
          </p:cNvGraphicFramePr>
          <p:nvPr>
            <p:extLst>
              <p:ext uri="{D42A27DB-BD31-4B8C-83A1-F6EECF244321}">
                <p14:modId xmlns:p14="http://schemas.microsoft.com/office/powerpoint/2010/main" val="1272630899"/>
              </p:ext>
            </p:extLst>
          </p:nvPr>
        </p:nvGraphicFramePr>
        <p:xfrm>
          <a:off x="1744663" y="1333500"/>
          <a:ext cx="2008187" cy="1181100"/>
        </p:xfrm>
        <a:graphic>
          <a:graphicData uri="http://schemas.openxmlformats.org/presentationml/2006/ole">
            <mc:AlternateContent xmlns:mc="http://schemas.openxmlformats.org/markup-compatibility/2006">
              <mc:Choice xmlns:v="urn:schemas-microsoft-com:vml" Requires="v">
                <p:oleObj spid="_x0000_s35864" name="Equation" r:id="rId3" imgW="672840" imgH="393480" progId="Equation.DSMT4">
                  <p:embed/>
                </p:oleObj>
              </mc:Choice>
              <mc:Fallback>
                <p:oleObj name="Equation" r:id="rId3" imgW="672840" imgH="393480" progId="Equation.DSMT4">
                  <p:embed/>
                  <p:pic>
                    <p:nvPicPr>
                      <p:cNvPr id="0" name=""/>
                      <p:cNvPicPr>
                        <a:picLocks noChangeAspect="1" noChangeArrowheads="1"/>
                      </p:cNvPicPr>
                      <p:nvPr/>
                    </p:nvPicPr>
                    <p:blipFill>
                      <a:blip r:embed="rId4"/>
                      <a:srcRect/>
                      <a:stretch>
                        <a:fillRect/>
                      </a:stretch>
                    </p:blipFill>
                    <p:spPr bwMode="auto">
                      <a:xfrm>
                        <a:off x="1744663" y="1333500"/>
                        <a:ext cx="2008187"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 name="TextBox 28"/>
          <p:cNvSpPr txBox="1"/>
          <p:nvPr/>
        </p:nvSpPr>
        <p:spPr>
          <a:xfrm>
            <a:off x="4267200" y="381000"/>
            <a:ext cx="3962400" cy="707886"/>
          </a:xfrm>
          <a:prstGeom prst="rect">
            <a:avLst/>
          </a:prstGeom>
          <a:noFill/>
        </p:spPr>
        <p:txBody>
          <a:bodyPr wrap="square" rtlCol="0">
            <a:spAutoFit/>
          </a:bodyPr>
          <a:lstStyle/>
          <a:p>
            <a:r>
              <a:rPr lang="en-US" sz="4000" dirty="0" smtClean="0"/>
              <a:t>AA, AG, GA, GG</a:t>
            </a:r>
            <a:endParaRPr lang="en-US" sz="4000" dirty="0"/>
          </a:p>
        </p:txBody>
      </p:sp>
      <p:graphicFrame>
        <p:nvGraphicFramePr>
          <p:cNvPr id="10" name="Object 9"/>
          <p:cNvGraphicFramePr>
            <a:graphicFrameLocks noChangeAspect="1"/>
          </p:cNvGraphicFramePr>
          <p:nvPr>
            <p:extLst>
              <p:ext uri="{D42A27DB-BD31-4B8C-83A1-F6EECF244321}">
                <p14:modId xmlns:p14="http://schemas.microsoft.com/office/powerpoint/2010/main" val="1220343452"/>
              </p:ext>
            </p:extLst>
          </p:nvPr>
        </p:nvGraphicFramePr>
        <p:xfrm>
          <a:off x="3810000" y="1371600"/>
          <a:ext cx="795338" cy="1181100"/>
        </p:xfrm>
        <a:graphic>
          <a:graphicData uri="http://schemas.openxmlformats.org/presentationml/2006/ole">
            <mc:AlternateContent xmlns:mc="http://schemas.openxmlformats.org/markup-compatibility/2006">
              <mc:Choice xmlns:v="urn:schemas-microsoft-com:vml" Requires="v">
                <p:oleObj spid="_x0000_s35865" name="Equation" r:id="rId5" imgW="266400" imgH="393480" progId="Equation.DSMT4">
                  <p:embed/>
                </p:oleObj>
              </mc:Choice>
              <mc:Fallback>
                <p:oleObj name="Equation" r:id="rId5" imgW="266400" imgH="393480" progId="Equation.DSMT4">
                  <p:embed/>
                  <p:pic>
                    <p:nvPicPr>
                      <p:cNvPr id="0" name=""/>
                      <p:cNvPicPr>
                        <a:picLocks noChangeAspect="1" noChangeArrowheads="1"/>
                      </p:cNvPicPr>
                      <p:nvPr/>
                    </p:nvPicPr>
                    <p:blipFill>
                      <a:blip r:embed="rId6"/>
                      <a:srcRect/>
                      <a:stretch>
                        <a:fillRect/>
                      </a:stretch>
                    </p:blipFill>
                    <p:spPr bwMode="auto">
                      <a:xfrm>
                        <a:off x="3810000" y="1371600"/>
                        <a:ext cx="795338"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Title 1"/>
          <p:cNvSpPr txBox="1">
            <a:spLocks/>
          </p:cNvSpPr>
          <p:nvPr/>
        </p:nvSpPr>
        <p:spPr>
          <a:xfrm>
            <a:off x="1371600" y="3148348"/>
            <a:ext cx="838200" cy="868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746125" indent="-746125" algn="l"/>
            <a:r>
              <a:rPr lang="en-US" sz="3200" dirty="0" smtClean="0"/>
              <a:t>40.</a:t>
            </a:r>
            <a:endParaRPr lang="en-US" sz="3200" dirty="0"/>
          </a:p>
        </p:txBody>
      </p:sp>
      <p:graphicFrame>
        <p:nvGraphicFramePr>
          <p:cNvPr id="12" name="Object 11"/>
          <p:cNvGraphicFramePr>
            <a:graphicFrameLocks noChangeAspect="1"/>
          </p:cNvGraphicFramePr>
          <p:nvPr>
            <p:extLst>
              <p:ext uri="{D42A27DB-BD31-4B8C-83A1-F6EECF244321}">
                <p14:modId xmlns:p14="http://schemas.microsoft.com/office/powerpoint/2010/main" val="4084201141"/>
              </p:ext>
            </p:extLst>
          </p:nvPr>
        </p:nvGraphicFramePr>
        <p:xfrm>
          <a:off x="2133600" y="3026110"/>
          <a:ext cx="2122488" cy="1181100"/>
        </p:xfrm>
        <a:graphic>
          <a:graphicData uri="http://schemas.openxmlformats.org/presentationml/2006/ole">
            <mc:AlternateContent xmlns:mc="http://schemas.openxmlformats.org/markup-compatibility/2006">
              <mc:Choice xmlns:v="urn:schemas-microsoft-com:vml" Requires="v">
                <p:oleObj spid="_x0000_s35866" name="Equation" r:id="rId7" imgW="711000" imgH="393480" progId="Equation.DSMT4">
                  <p:embed/>
                </p:oleObj>
              </mc:Choice>
              <mc:Fallback>
                <p:oleObj name="Equation" r:id="rId7" imgW="711000" imgH="393480" progId="Equation.DSMT4">
                  <p:embed/>
                  <p:pic>
                    <p:nvPicPr>
                      <p:cNvPr id="0" name=""/>
                      <p:cNvPicPr>
                        <a:picLocks noChangeAspect="1" noChangeArrowheads="1"/>
                      </p:cNvPicPr>
                      <p:nvPr/>
                    </p:nvPicPr>
                    <p:blipFill>
                      <a:blip r:embed="rId8"/>
                      <a:srcRect/>
                      <a:stretch>
                        <a:fillRect/>
                      </a:stretch>
                    </p:blipFill>
                    <p:spPr bwMode="auto">
                      <a:xfrm>
                        <a:off x="2133600" y="3026110"/>
                        <a:ext cx="2122488"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3" name="Straight Connector 12"/>
          <p:cNvCxnSpPr/>
          <p:nvPr/>
        </p:nvCxnSpPr>
        <p:spPr>
          <a:xfrm flipV="1">
            <a:off x="3673122" y="3269979"/>
            <a:ext cx="543318" cy="1143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191000" y="3097845"/>
            <a:ext cx="235000" cy="461665"/>
          </a:xfrm>
          <a:prstGeom prst="rect">
            <a:avLst/>
          </a:prstGeom>
          <a:noFill/>
        </p:spPr>
        <p:txBody>
          <a:bodyPr wrap="square" rtlCol="0">
            <a:spAutoFit/>
          </a:bodyPr>
          <a:lstStyle/>
          <a:p>
            <a:r>
              <a:rPr lang="en-US" sz="2400" dirty="0" smtClean="0"/>
              <a:t>3</a:t>
            </a:r>
            <a:endParaRPr lang="en-US" sz="2400" dirty="0"/>
          </a:p>
        </p:txBody>
      </p:sp>
      <p:cxnSp>
        <p:nvCxnSpPr>
          <p:cNvPr id="15" name="Straight Connector 14"/>
          <p:cNvCxnSpPr/>
          <p:nvPr/>
        </p:nvCxnSpPr>
        <p:spPr>
          <a:xfrm flipV="1">
            <a:off x="3660467" y="3955779"/>
            <a:ext cx="543318" cy="1143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191000" y="3635710"/>
            <a:ext cx="688936" cy="461665"/>
          </a:xfrm>
          <a:prstGeom prst="rect">
            <a:avLst/>
          </a:prstGeom>
          <a:noFill/>
        </p:spPr>
        <p:txBody>
          <a:bodyPr wrap="square" rtlCol="0">
            <a:spAutoFit/>
          </a:bodyPr>
          <a:lstStyle/>
          <a:p>
            <a:r>
              <a:rPr lang="en-US" sz="2400" dirty="0" smtClean="0"/>
              <a:t>10</a:t>
            </a:r>
            <a:endParaRPr lang="en-US" sz="2400" dirty="0"/>
          </a:p>
        </p:txBody>
      </p:sp>
      <p:graphicFrame>
        <p:nvGraphicFramePr>
          <p:cNvPr id="17" name="Object 16"/>
          <p:cNvGraphicFramePr>
            <a:graphicFrameLocks noChangeAspect="1"/>
          </p:cNvGraphicFramePr>
          <p:nvPr>
            <p:extLst>
              <p:ext uri="{D42A27DB-BD31-4B8C-83A1-F6EECF244321}">
                <p14:modId xmlns:p14="http://schemas.microsoft.com/office/powerpoint/2010/main" val="827385843"/>
              </p:ext>
            </p:extLst>
          </p:nvPr>
        </p:nvGraphicFramePr>
        <p:xfrm>
          <a:off x="4876800" y="3026110"/>
          <a:ext cx="985837" cy="1181100"/>
        </p:xfrm>
        <a:graphic>
          <a:graphicData uri="http://schemas.openxmlformats.org/presentationml/2006/ole">
            <mc:AlternateContent xmlns:mc="http://schemas.openxmlformats.org/markup-compatibility/2006">
              <mc:Choice xmlns:v="urn:schemas-microsoft-com:vml" Requires="v">
                <p:oleObj spid="_x0000_s35867" name="Equation" r:id="rId9" imgW="330120" imgH="393480" progId="Equation.DSMT4">
                  <p:embed/>
                </p:oleObj>
              </mc:Choice>
              <mc:Fallback>
                <p:oleObj name="Equation" r:id="rId9" imgW="330120" imgH="393480" progId="Equation.DSMT4">
                  <p:embed/>
                  <p:pic>
                    <p:nvPicPr>
                      <p:cNvPr id="0" name=""/>
                      <p:cNvPicPr>
                        <a:picLocks noChangeAspect="1" noChangeArrowheads="1"/>
                      </p:cNvPicPr>
                      <p:nvPr/>
                    </p:nvPicPr>
                    <p:blipFill>
                      <a:blip r:embed="rId10"/>
                      <a:srcRect/>
                      <a:stretch>
                        <a:fillRect/>
                      </a:stretch>
                    </p:blipFill>
                    <p:spPr bwMode="auto">
                      <a:xfrm>
                        <a:off x="4876800" y="3026110"/>
                        <a:ext cx="985837"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92638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fill="hold"/>
                                        <p:tgtEl>
                                          <p:spTgt spid="29"/>
                                        </p:tgtEl>
                                        <p:attrNameLst>
                                          <p:attrName>ppt_x</p:attrName>
                                        </p:attrNameLst>
                                      </p:cBhvr>
                                      <p:tavLst>
                                        <p:tav tm="0">
                                          <p:val>
                                            <p:strVal val="#ppt_x"/>
                                          </p:val>
                                        </p:tav>
                                        <p:tav tm="100000">
                                          <p:val>
                                            <p:strVal val="#ppt_x"/>
                                          </p:val>
                                        </p:tav>
                                      </p:tavLst>
                                    </p:anim>
                                    <p:anim calcmode="lin" valueType="num">
                                      <p:cBhvr additive="base">
                                        <p:cTn id="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barn(inVertical)">
                                      <p:cBhvr>
                                        <p:cTn id="13" dur="500"/>
                                        <p:tgtEl>
                                          <p:spTgt spid="25"/>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inVertical)">
                                      <p:cBhvr>
                                        <p:cTn id="18" dur="500"/>
                                        <p:tgtEl>
                                          <p:spTgt spid="10"/>
                                        </p:tgtEl>
                                      </p:cBhvr>
                                    </p:animEffect>
                                  </p:childTnLst>
                                </p:cTn>
                              </p:par>
                            </p:childTnLst>
                          </p:cTn>
                        </p:par>
                        <p:par>
                          <p:cTn id="19" fill="hold">
                            <p:stCondLst>
                              <p:cond delay="500"/>
                            </p:stCondLst>
                            <p:childTnLst>
                              <p:par>
                                <p:cTn id="20" presetID="2" presetClass="entr" presetSubtype="4"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500" fill="hold"/>
                                        <p:tgtEl>
                                          <p:spTgt spid="11"/>
                                        </p:tgtEl>
                                        <p:attrNameLst>
                                          <p:attrName>ppt_x</p:attrName>
                                        </p:attrNameLst>
                                      </p:cBhvr>
                                      <p:tavLst>
                                        <p:tav tm="0">
                                          <p:val>
                                            <p:strVal val="#ppt_x"/>
                                          </p:val>
                                        </p:tav>
                                        <p:tav tm="100000">
                                          <p:val>
                                            <p:strVal val="#ppt_x"/>
                                          </p:val>
                                        </p:tav>
                                      </p:tavLst>
                                    </p:anim>
                                    <p:anim calcmode="lin" valueType="num">
                                      <p:cBhvr additive="base">
                                        <p:cTn id="2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barn(inVertical)">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wipe(down)">
                                      <p:cBhvr>
                                        <p:cTn id="33" dur="500"/>
                                        <p:tgtEl>
                                          <p:spTgt spid="13"/>
                                        </p:tgtEl>
                                      </p:cBhvr>
                                    </p:animEffect>
                                  </p:childTnLst>
                                </p:cTn>
                              </p:par>
                            </p:childTnLst>
                          </p:cTn>
                        </p:par>
                        <p:par>
                          <p:cTn id="34" fill="hold">
                            <p:stCondLst>
                              <p:cond delay="500"/>
                            </p:stCondLst>
                            <p:childTnLst>
                              <p:par>
                                <p:cTn id="35" presetID="2" presetClass="entr" presetSubtype="2" fill="hold" grpId="0" nodeType="afterEffect">
                                  <p:stCondLst>
                                    <p:cond delay="0"/>
                                  </p:stCondLst>
                                  <p:iterate type="lt">
                                    <p:tmPct val="10000"/>
                                  </p:iterate>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1+#ppt_w/2"/>
                                          </p:val>
                                        </p:tav>
                                        <p:tav tm="100000">
                                          <p:val>
                                            <p:strVal val="#ppt_x"/>
                                          </p:val>
                                        </p:tav>
                                      </p:tavLst>
                                    </p:anim>
                                    <p:anim calcmode="lin" valueType="num">
                                      <p:cBhvr additive="base">
                                        <p:cTn id="38"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nodeType="click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wipe(down)">
                                      <p:cBhvr>
                                        <p:cTn id="43" dur="500"/>
                                        <p:tgtEl>
                                          <p:spTgt spid="15"/>
                                        </p:tgtEl>
                                      </p:cBhvr>
                                    </p:animEffect>
                                  </p:childTnLst>
                                </p:cTn>
                              </p:par>
                            </p:childTnLst>
                          </p:cTn>
                        </p:par>
                        <p:par>
                          <p:cTn id="44" fill="hold">
                            <p:stCondLst>
                              <p:cond delay="500"/>
                            </p:stCondLst>
                            <p:childTnLst>
                              <p:par>
                                <p:cTn id="45" presetID="2" presetClass="entr" presetSubtype="2" fill="hold" grpId="0" nodeType="afterEffect">
                                  <p:stCondLst>
                                    <p:cond delay="0"/>
                                  </p:stCondLst>
                                  <p:iterate type="lt">
                                    <p:tmPct val="10000"/>
                                  </p:iterate>
                                  <p:childTnLst>
                                    <p:set>
                                      <p:cBhvr>
                                        <p:cTn id="46" dur="1" fill="hold">
                                          <p:stCondLst>
                                            <p:cond delay="0"/>
                                          </p:stCondLst>
                                        </p:cTn>
                                        <p:tgtEl>
                                          <p:spTgt spid="16"/>
                                        </p:tgtEl>
                                        <p:attrNameLst>
                                          <p:attrName>style.visibility</p:attrName>
                                        </p:attrNameLst>
                                      </p:cBhvr>
                                      <p:to>
                                        <p:strVal val="visible"/>
                                      </p:to>
                                    </p:set>
                                    <p:anim calcmode="lin" valueType="num">
                                      <p:cBhvr additive="base">
                                        <p:cTn id="47" dur="500" fill="hold"/>
                                        <p:tgtEl>
                                          <p:spTgt spid="16"/>
                                        </p:tgtEl>
                                        <p:attrNameLst>
                                          <p:attrName>ppt_x</p:attrName>
                                        </p:attrNameLst>
                                      </p:cBhvr>
                                      <p:tavLst>
                                        <p:tav tm="0">
                                          <p:val>
                                            <p:strVal val="1+#ppt_w/2"/>
                                          </p:val>
                                        </p:tav>
                                        <p:tav tm="100000">
                                          <p:val>
                                            <p:strVal val="#ppt_x"/>
                                          </p:val>
                                        </p:tav>
                                      </p:tavLst>
                                    </p:anim>
                                    <p:anim calcmode="lin" valueType="num">
                                      <p:cBhvr additive="base">
                                        <p:cTn id="48"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nodeType="click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barn(inVertical)">
                                      <p:cBhvr>
                                        <p:cTn id="53"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11" grpId="0"/>
      <p:bldP spid="14" grpId="0"/>
      <p:bldP spid="16"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7924800" cy="868362"/>
          </a:xfrm>
        </p:spPr>
        <p:txBody>
          <a:bodyPr>
            <a:normAutofit/>
          </a:bodyPr>
          <a:lstStyle/>
          <a:p>
            <a:pPr marL="746125" indent="-746125" algn="l"/>
            <a:r>
              <a:rPr lang="en-US" sz="3200" dirty="0" smtClean="0"/>
              <a:t>3</a:t>
            </a:r>
            <a:endParaRPr lang="en-US" sz="32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 name="Object 24"/>
          <p:cNvGraphicFramePr>
            <a:graphicFrameLocks noChangeAspect="1"/>
          </p:cNvGraphicFramePr>
          <p:nvPr>
            <p:extLst>
              <p:ext uri="{D42A27DB-BD31-4B8C-83A1-F6EECF244321}">
                <p14:modId xmlns:p14="http://schemas.microsoft.com/office/powerpoint/2010/main" val="4094099441"/>
              </p:ext>
            </p:extLst>
          </p:nvPr>
        </p:nvGraphicFramePr>
        <p:xfrm>
          <a:off x="1433352" y="1524000"/>
          <a:ext cx="1592262" cy="533400"/>
        </p:xfrm>
        <a:graphic>
          <a:graphicData uri="http://schemas.openxmlformats.org/presentationml/2006/ole">
            <mc:AlternateContent xmlns:mc="http://schemas.openxmlformats.org/markup-compatibility/2006">
              <mc:Choice xmlns:v="urn:schemas-microsoft-com:vml" Requires="v">
                <p:oleObj spid="_x0000_s38919" name="Equation" r:id="rId3" imgW="533160" imgH="177480" progId="Equation.DSMT4">
                  <p:embed/>
                </p:oleObj>
              </mc:Choice>
              <mc:Fallback>
                <p:oleObj name="Equation" r:id="rId3" imgW="533160" imgH="177480" progId="Equation.DSMT4">
                  <p:embed/>
                  <p:pic>
                    <p:nvPicPr>
                      <p:cNvPr id="0" name=""/>
                      <p:cNvPicPr>
                        <a:picLocks noChangeAspect="1" noChangeArrowheads="1"/>
                      </p:cNvPicPr>
                      <p:nvPr/>
                    </p:nvPicPr>
                    <p:blipFill>
                      <a:blip r:embed="rId4"/>
                      <a:srcRect/>
                      <a:stretch>
                        <a:fillRect/>
                      </a:stretch>
                    </p:blipFill>
                    <p:spPr bwMode="auto">
                      <a:xfrm>
                        <a:off x="1433352" y="1524000"/>
                        <a:ext cx="1592262"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 name="TextBox 28"/>
          <p:cNvSpPr txBox="1"/>
          <p:nvPr/>
        </p:nvSpPr>
        <p:spPr>
          <a:xfrm>
            <a:off x="1447800" y="2362200"/>
            <a:ext cx="439544" cy="707886"/>
          </a:xfrm>
          <a:prstGeom prst="rect">
            <a:avLst/>
          </a:prstGeom>
          <a:noFill/>
        </p:spPr>
        <p:txBody>
          <a:bodyPr wrap="none" rtlCol="0">
            <a:spAutoFit/>
          </a:bodyPr>
          <a:lstStyle/>
          <a:p>
            <a:r>
              <a:rPr lang="en-US" sz="4000" dirty="0" smtClean="0"/>
              <a:t>=</a:t>
            </a:r>
            <a:endParaRPr lang="en-US" sz="4000" dirty="0"/>
          </a:p>
        </p:txBody>
      </p:sp>
    </p:spTree>
    <p:extLst>
      <p:ext uri="{BB962C8B-B14F-4D97-AF65-F5344CB8AC3E}">
        <p14:creationId xmlns:p14="http://schemas.microsoft.com/office/powerpoint/2010/main" val="861503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arn(inVertical)">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 calcmode="lin" valueType="num">
                                      <p:cBhvr additive="base">
                                        <p:cTn id="12" dur="500" fill="hold"/>
                                        <p:tgtEl>
                                          <p:spTgt spid="29"/>
                                        </p:tgtEl>
                                        <p:attrNameLst>
                                          <p:attrName>ppt_x</p:attrName>
                                        </p:attrNameLst>
                                      </p:cBhvr>
                                      <p:tavLst>
                                        <p:tav tm="0">
                                          <p:val>
                                            <p:strVal val="#ppt_x"/>
                                          </p:val>
                                        </p:tav>
                                        <p:tav tm="100000">
                                          <p:val>
                                            <p:strVal val="#ppt_x"/>
                                          </p:val>
                                        </p:tav>
                                      </p:tavLst>
                                    </p:anim>
                                    <p:anim calcmode="lin" valueType="num">
                                      <p:cBhvr additive="base">
                                        <p:cTn id="13"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3000" y="274638"/>
            <a:ext cx="8229600" cy="1143000"/>
          </a:xfrm>
        </p:spPr>
        <p:txBody>
          <a:bodyPr/>
          <a:lstStyle/>
          <a:p>
            <a:pPr algn="l"/>
            <a:r>
              <a:rPr lang="en-US" dirty="0" smtClean="0"/>
              <a:t>4.</a:t>
            </a:r>
            <a:endParaRPr lang="en-US" dirty="0"/>
          </a:p>
        </p:txBody>
      </p:sp>
      <p:sp>
        <p:nvSpPr>
          <p:cNvPr id="5" name="TextBox 4"/>
          <p:cNvSpPr txBox="1"/>
          <p:nvPr/>
        </p:nvSpPr>
        <p:spPr>
          <a:xfrm>
            <a:off x="1905000" y="1676399"/>
            <a:ext cx="465192" cy="769441"/>
          </a:xfrm>
          <a:prstGeom prst="rect">
            <a:avLst/>
          </a:prstGeom>
          <a:noFill/>
        </p:spPr>
        <p:txBody>
          <a:bodyPr wrap="none" rtlCol="0">
            <a:spAutoFit/>
          </a:bodyPr>
          <a:lstStyle/>
          <a:p>
            <a:r>
              <a:rPr lang="en-US" sz="4400" dirty="0" smtClean="0"/>
              <a:t>=</a:t>
            </a:r>
            <a:endParaRPr lang="en-US" sz="4400" dirty="0"/>
          </a:p>
        </p:txBody>
      </p:sp>
      <p:sp>
        <p:nvSpPr>
          <p:cNvPr id="6" name="TextBox 5"/>
          <p:cNvSpPr txBox="1"/>
          <p:nvPr/>
        </p:nvSpPr>
        <p:spPr>
          <a:xfrm>
            <a:off x="1905000" y="2929186"/>
            <a:ext cx="465192" cy="769441"/>
          </a:xfrm>
          <a:prstGeom prst="rect">
            <a:avLst/>
          </a:prstGeom>
          <a:noFill/>
        </p:spPr>
        <p:txBody>
          <a:bodyPr wrap="none" rtlCol="0">
            <a:spAutoFit/>
          </a:bodyPr>
          <a:lstStyle/>
          <a:p>
            <a:r>
              <a:rPr lang="en-US" sz="4400" dirty="0" smtClean="0"/>
              <a:t>=</a:t>
            </a:r>
            <a:endParaRPr lang="en-US" sz="44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3" name="TextBox 12"/>
          <p:cNvSpPr txBox="1"/>
          <p:nvPr/>
        </p:nvSpPr>
        <p:spPr>
          <a:xfrm>
            <a:off x="1894114" y="5638800"/>
            <a:ext cx="1292341" cy="769441"/>
          </a:xfrm>
          <a:prstGeom prst="rect">
            <a:avLst/>
          </a:prstGeom>
          <a:noFill/>
        </p:spPr>
        <p:txBody>
          <a:bodyPr wrap="none" rtlCol="0">
            <a:spAutoFit/>
          </a:bodyPr>
          <a:lstStyle/>
          <a:p>
            <a:r>
              <a:rPr lang="en-US" sz="4400" dirty="0" smtClean="0"/>
              <a:t>=  16</a:t>
            </a:r>
            <a:endParaRPr lang="en-US" sz="4400" dirty="0"/>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 name="Object 2"/>
          <p:cNvGraphicFramePr>
            <a:graphicFrameLocks noChangeAspect="1"/>
          </p:cNvGraphicFramePr>
          <p:nvPr>
            <p:extLst>
              <p:ext uri="{D42A27DB-BD31-4B8C-83A1-F6EECF244321}">
                <p14:modId xmlns:p14="http://schemas.microsoft.com/office/powerpoint/2010/main" val="1261749038"/>
              </p:ext>
            </p:extLst>
          </p:nvPr>
        </p:nvGraphicFramePr>
        <p:xfrm>
          <a:off x="1676400" y="304800"/>
          <a:ext cx="3062515" cy="1006855"/>
        </p:xfrm>
        <a:graphic>
          <a:graphicData uri="http://schemas.openxmlformats.org/presentationml/2006/ole">
            <mc:AlternateContent xmlns:mc="http://schemas.openxmlformats.org/markup-compatibility/2006">
              <mc:Choice xmlns:v="urn:schemas-microsoft-com:vml" Requires="v">
                <p:oleObj spid="_x0000_s4369" name="Equation" r:id="rId3" imgW="698500" imgH="228600" progId="Equation.DSMT4">
                  <p:embed/>
                </p:oleObj>
              </mc:Choice>
              <mc:Fallback>
                <p:oleObj name="Equation" r:id="rId3" imgW="698500" imgH="2286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304800"/>
                        <a:ext cx="3062515" cy="1006855"/>
                      </a:xfrm>
                      <a:prstGeom prst="rect">
                        <a:avLst/>
                      </a:prstGeom>
                      <a:noFill/>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1263048954"/>
              </p:ext>
            </p:extLst>
          </p:nvPr>
        </p:nvGraphicFramePr>
        <p:xfrm>
          <a:off x="2386012" y="1371600"/>
          <a:ext cx="3786188" cy="1230312"/>
        </p:xfrm>
        <a:graphic>
          <a:graphicData uri="http://schemas.openxmlformats.org/presentationml/2006/ole">
            <mc:AlternateContent xmlns:mc="http://schemas.openxmlformats.org/markup-compatibility/2006">
              <mc:Choice xmlns:v="urn:schemas-microsoft-com:vml" Requires="v">
                <p:oleObj spid="_x0000_s4370" name="Equation" r:id="rId5" imgW="863280" imgH="279360" progId="Equation.DSMT4">
                  <p:embed/>
                </p:oleObj>
              </mc:Choice>
              <mc:Fallback>
                <p:oleObj name="Equation" r:id="rId5" imgW="863280" imgH="279360" progId="Equation.DSMT4">
                  <p:embed/>
                  <p:pic>
                    <p:nvPicPr>
                      <p:cNvPr id="0" name=""/>
                      <p:cNvPicPr>
                        <a:picLocks noChangeAspect="1" noChangeArrowheads="1"/>
                      </p:cNvPicPr>
                      <p:nvPr/>
                    </p:nvPicPr>
                    <p:blipFill>
                      <a:blip r:embed="rId6"/>
                      <a:srcRect/>
                      <a:stretch>
                        <a:fillRect/>
                      </a:stretch>
                    </p:blipFill>
                    <p:spPr bwMode="auto">
                      <a:xfrm>
                        <a:off x="2386012" y="1371600"/>
                        <a:ext cx="3786188" cy="1230312"/>
                      </a:xfrm>
                      <a:prstGeom prst="rect">
                        <a:avLst/>
                      </a:prstGeom>
                      <a:noFill/>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4013957582"/>
              </p:ext>
            </p:extLst>
          </p:nvPr>
        </p:nvGraphicFramePr>
        <p:xfrm>
          <a:off x="2732088" y="2701925"/>
          <a:ext cx="3062287" cy="1006475"/>
        </p:xfrm>
        <a:graphic>
          <a:graphicData uri="http://schemas.openxmlformats.org/presentationml/2006/ole">
            <mc:AlternateContent xmlns:mc="http://schemas.openxmlformats.org/markup-compatibility/2006">
              <mc:Choice xmlns:v="urn:schemas-microsoft-com:vml" Requires="v">
                <p:oleObj spid="_x0000_s4371" name="Equation" r:id="rId7" imgW="698400" imgH="228600" progId="Equation.DSMT4">
                  <p:embed/>
                </p:oleObj>
              </mc:Choice>
              <mc:Fallback>
                <p:oleObj name="Equation" r:id="rId7" imgW="698400" imgH="228600" progId="Equation.DSMT4">
                  <p:embed/>
                  <p:pic>
                    <p:nvPicPr>
                      <p:cNvPr id="0" name=""/>
                      <p:cNvPicPr>
                        <a:picLocks noChangeAspect="1" noChangeArrowheads="1"/>
                      </p:cNvPicPr>
                      <p:nvPr/>
                    </p:nvPicPr>
                    <p:blipFill>
                      <a:blip r:embed="rId8"/>
                      <a:srcRect/>
                      <a:stretch>
                        <a:fillRect/>
                      </a:stretch>
                    </p:blipFill>
                    <p:spPr bwMode="auto">
                      <a:xfrm>
                        <a:off x="2732088" y="2701925"/>
                        <a:ext cx="3062287" cy="1006475"/>
                      </a:xfrm>
                      <a:prstGeom prst="rect">
                        <a:avLst/>
                      </a:prstGeom>
                      <a:noFill/>
                    </p:spPr>
                  </p:pic>
                </p:oleObj>
              </mc:Fallback>
            </mc:AlternateContent>
          </a:graphicData>
        </a:graphic>
      </p:graphicFrame>
      <p:sp>
        <p:nvSpPr>
          <p:cNvPr id="16" name="TextBox 15"/>
          <p:cNvSpPr txBox="1"/>
          <p:nvPr/>
        </p:nvSpPr>
        <p:spPr>
          <a:xfrm>
            <a:off x="1879600" y="4037261"/>
            <a:ext cx="465192" cy="769441"/>
          </a:xfrm>
          <a:prstGeom prst="rect">
            <a:avLst/>
          </a:prstGeom>
          <a:noFill/>
        </p:spPr>
        <p:txBody>
          <a:bodyPr wrap="none" rtlCol="0">
            <a:spAutoFit/>
          </a:bodyPr>
          <a:lstStyle/>
          <a:p>
            <a:r>
              <a:rPr lang="en-US" sz="4400" dirty="0" smtClean="0"/>
              <a:t>=</a:t>
            </a:r>
            <a:endParaRPr lang="en-US" sz="4400" dirty="0"/>
          </a:p>
        </p:txBody>
      </p:sp>
      <p:graphicFrame>
        <p:nvGraphicFramePr>
          <p:cNvPr id="17" name="Object 16"/>
          <p:cNvGraphicFramePr>
            <a:graphicFrameLocks noChangeAspect="1"/>
          </p:cNvGraphicFramePr>
          <p:nvPr>
            <p:extLst>
              <p:ext uri="{D42A27DB-BD31-4B8C-83A1-F6EECF244321}">
                <p14:modId xmlns:p14="http://schemas.microsoft.com/office/powerpoint/2010/main" val="3871517572"/>
              </p:ext>
            </p:extLst>
          </p:nvPr>
        </p:nvGraphicFramePr>
        <p:xfrm>
          <a:off x="2743200" y="3754438"/>
          <a:ext cx="1892300" cy="1117600"/>
        </p:xfrm>
        <a:graphic>
          <a:graphicData uri="http://schemas.openxmlformats.org/presentationml/2006/ole">
            <mc:AlternateContent xmlns:mc="http://schemas.openxmlformats.org/markup-compatibility/2006">
              <mc:Choice xmlns:v="urn:schemas-microsoft-com:vml" Requires="v">
                <p:oleObj spid="_x0000_s4372" name="Equation" r:id="rId9" imgW="431640" imgH="253800" progId="Equation.DSMT4">
                  <p:embed/>
                </p:oleObj>
              </mc:Choice>
              <mc:Fallback>
                <p:oleObj name="Equation" r:id="rId9" imgW="431640" imgH="253800" progId="Equation.DSMT4">
                  <p:embed/>
                  <p:pic>
                    <p:nvPicPr>
                      <p:cNvPr id="0" name=""/>
                      <p:cNvPicPr>
                        <a:picLocks noChangeAspect="1" noChangeArrowheads="1"/>
                      </p:cNvPicPr>
                      <p:nvPr/>
                    </p:nvPicPr>
                    <p:blipFill>
                      <a:blip r:embed="rId10"/>
                      <a:srcRect/>
                      <a:stretch>
                        <a:fillRect/>
                      </a:stretch>
                    </p:blipFill>
                    <p:spPr bwMode="auto">
                      <a:xfrm>
                        <a:off x="2743200" y="3754438"/>
                        <a:ext cx="1892300" cy="1117600"/>
                      </a:xfrm>
                      <a:prstGeom prst="rect">
                        <a:avLst/>
                      </a:prstGeom>
                      <a:noFill/>
                    </p:spPr>
                  </p:pic>
                </p:oleObj>
              </mc:Fallback>
            </mc:AlternateContent>
          </a:graphicData>
        </a:graphic>
      </p:graphicFrame>
      <p:sp>
        <p:nvSpPr>
          <p:cNvPr id="18" name="TextBox 17"/>
          <p:cNvSpPr txBox="1"/>
          <p:nvPr/>
        </p:nvSpPr>
        <p:spPr>
          <a:xfrm>
            <a:off x="1868714" y="4990398"/>
            <a:ext cx="465192" cy="769441"/>
          </a:xfrm>
          <a:prstGeom prst="rect">
            <a:avLst/>
          </a:prstGeom>
          <a:noFill/>
        </p:spPr>
        <p:txBody>
          <a:bodyPr wrap="none" rtlCol="0">
            <a:spAutoFit/>
          </a:bodyPr>
          <a:lstStyle/>
          <a:p>
            <a:r>
              <a:rPr lang="en-US" sz="4400" dirty="0" smtClean="0"/>
              <a:t>=</a:t>
            </a:r>
            <a:endParaRPr lang="en-US" sz="4400" dirty="0"/>
          </a:p>
        </p:txBody>
      </p:sp>
      <p:graphicFrame>
        <p:nvGraphicFramePr>
          <p:cNvPr id="19" name="Object 18"/>
          <p:cNvGraphicFramePr>
            <a:graphicFrameLocks noChangeAspect="1"/>
          </p:cNvGraphicFramePr>
          <p:nvPr>
            <p:extLst>
              <p:ext uri="{D42A27DB-BD31-4B8C-83A1-F6EECF244321}">
                <p14:modId xmlns:p14="http://schemas.microsoft.com/office/powerpoint/2010/main" val="2057210579"/>
              </p:ext>
            </p:extLst>
          </p:nvPr>
        </p:nvGraphicFramePr>
        <p:xfrm>
          <a:off x="2667000" y="4846638"/>
          <a:ext cx="777875" cy="838200"/>
        </p:xfrm>
        <a:graphic>
          <a:graphicData uri="http://schemas.openxmlformats.org/presentationml/2006/ole">
            <mc:AlternateContent xmlns:mc="http://schemas.openxmlformats.org/markup-compatibility/2006">
              <mc:Choice xmlns:v="urn:schemas-microsoft-com:vml" Requires="v">
                <p:oleObj spid="_x0000_s4373" name="Equation" r:id="rId11" imgW="177480" imgH="190440" progId="Equation.DSMT4">
                  <p:embed/>
                </p:oleObj>
              </mc:Choice>
              <mc:Fallback>
                <p:oleObj name="Equation" r:id="rId11" imgW="177480" imgH="190440" progId="Equation.DSMT4">
                  <p:embed/>
                  <p:pic>
                    <p:nvPicPr>
                      <p:cNvPr id="0" name=""/>
                      <p:cNvPicPr>
                        <a:picLocks noChangeAspect="1" noChangeArrowheads="1"/>
                      </p:cNvPicPr>
                      <p:nvPr/>
                    </p:nvPicPr>
                    <p:blipFill>
                      <a:blip r:embed="rId12"/>
                      <a:srcRect/>
                      <a:stretch>
                        <a:fillRect/>
                      </a:stretch>
                    </p:blipFill>
                    <p:spPr bwMode="auto">
                      <a:xfrm>
                        <a:off x="2667000" y="4846638"/>
                        <a:ext cx="777875" cy="838200"/>
                      </a:xfrm>
                      <a:prstGeom prst="rect">
                        <a:avLst/>
                      </a:prstGeom>
                      <a:noFill/>
                    </p:spPr>
                  </p:pic>
                </p:oleObj>
              </mc:Fallback>
            </mc:AlternateContent>
          </a:graphicData>
        </a:graphic>
      </p:graphicFrame>
    </p:spTree>
    <p:extLst>
      <p:ext uri="{BB962C8B-B14F-4D97-AF65-F5344CB8AC3E}">
        <p14:creationId xmlns:p14="http://schemas.microsoft.com/office/powerpoint/2010/main" val="1901675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4" fill="hold" nodeType="after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down)">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iterate type="lt">
                                    <p:tmPct val="10000"/>
                                  </p:iterate>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1+#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par>
                          <p:cTn id="19" fill="hold">
                            <p:stCondLst>
                              <p:cond delay="500"/>
                            </p:stCondLst>
                            <p:childTnLst>
                              <p:par>
                                <p:cTn id="20" presetID="22" presetClass="entr" presetSubtype="4" fill="hold" nodeType="after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down)">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iterate type="lt">
                                    <p:tmPct val="10000"/>
                                  </p:iterate>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1+#ppt_w/2"/>
                                          </p:val>
                                        </p:tav>
                                        <p:tav tm="100000">
                                          <p:val>
                                            <p:strVal val="#ppt_x"/>
                                          </p:val>
                                        </p:tav>
                                      </p:tavLst>
                                    </p:anim>
                                    <p:anim calcmode="lin" valueType="num">
                                      <p:cBhvr additive="base">
                                        <p:cTn id="28" dur="500" fill="hold"/>
                                        <p:tgtEl>
                                          <p:spTgt spid="16"/>
                                        </p:tgtEl>
                                        <p:attrNameLst>
                                          <p:attrName>ppt_y</p:attrName>
                                        </p:attrNameLst>
                                      </p:cBhvr>
                                      <p:tavLst>
                                        <p:tav tm="0">
                                          <p:val>
                                            <p:strVal val="#ppt_y"/>
                                          </p:val>
                                        </p:tav>
                                        <p:tav tm="100000">
                                          <p:val>
                                            <p:strVal val="#ppt_y"/>
                                          </p:val>
                                        </p:tav>
                                      </p:tavLst>
                                    </p:anim>
                                  </p:childTnLst>
                                </p:cTn>
                              </p:par>
                            </p:childTnLst>
                          </p:cTn>
                        </p:par>
                        <p:par>
                          <p:cTn id="29" fill="hold">
                            <p:stCondLst>
                              <p:cond delay="500"/>
                            </p:stCondLst>
                            <p:childTnLst>
                              <p:par>
                                <p:cTn id="30" presetID="22" presetClass="entr" presetSubtype="4" fill="hold" nodeType="after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wipe(down)">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iterate type="lt">
                                    <p:tmPct val="10000"/>
                                  </p:iterate>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1+#ppt_w/2"/>
                                          </p:val>
                                        </p:tav>
                                        <p:tav tm="100000">
                                          <p:val>
                                            <p:strVal val="#ppt_x"/>
                                          </p:val>
                                        </p:tav>
                                      </p:tavLst>
                                    </p:anim>
                                    <p:anim calcmode="lin" valueType="num">
                                      <p:cBhvr additive="base">
                                        <p:cTn id="38" dur="500" fill="hold"/>
                                        <p:tgtEl>
                                          <p:spTgt spid="18"/>
                                        </p:tgtEl>
                                        <p:attrNameLst>
                                          <p:attrName>ppt_y</p:attrName>
                                        </p:attrNameLst>
                                      </p:cBhvr>
                                      <p:tavLst>
                                        <p:tav tm="0">
                                          <p:val>
                                            <p:strVal val="#ppt_y"/>
                                          </p:val>
                                        </p:tav>
                                        <p:tav tm="100000">
                                          <p:val>
                                            <p:strVal val="#ppt_y"/>
                                          </p:val>
                                        </p:tav>
                                      </p:tavLst>
                                    </p:anim>
                                  </p:childTnLst>
                                </p:cTn>
                              </p:par>
                            </p:childTnLst>
                          </p:cTn>
                        </p:par>
                        <p:par>
                          <p:cTn id="39" fill="hold">
                            <p:stCondLst>
                              <p:cond delay="500"/>
                            </p:stCondLst>
                            <p:childTnLst>
                              <p:par>
                                <p:cTn id="40" presetID="22" presetClass="entr" presetSubtype="4" fill="hold" nodeType="after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wipe(down)">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2" fill="hold" grpId="0" nodeType="clickEffect">
                                  <p:stCondLst>
                                    <p:cond delay="0"/>
                                  </p:stCondLst>
                                  <p:iterate type="lt">
                                    <p:tmPct val="10000"/>
                                  </p:iterate>
                                  <p:childTnLst>
                                    <p:set>
                                      <p:cBhvr>
                                        <p:cTn id="46" dur="1" fill="hold">
                                          <p:stCondLst>
                                            <p:cond delay="0"/>
                                          </p:stCondLst>
                                        </p:cTn>
                                        <p:tgtEl>
                                          <p:spTgt spid="13"/>
                                        </p:tgtEl>
                                        <p:attrNameLst>
                                          <p:attrName>style.visibility</p:attrName>
                                        </p:attrNameLst>
                                      </p:cBhvr>
                                      <p:to>
                                        <p:strVal val="visible"/>
                                      </p:to>
                                    </p:set>
                                    <p:anim calcmode="lin" valueType="num">
                                      <p:cBhvr additive="base">
                                        <p:cTn id="47" dur="500" fill="hold"/>
                                        <p:tgtEl>
                                          <p:spTgt spid="13"/>
                                        </p:tgtEl>
                                        <p:attrNameLst>
                                          <p:attrName>ppt_x</p:attrName>
                                        </p:attrNameLst>
                                      </p:cBhvr>
                                      <p:tavLst>
                                        <p:tav tm="0">
                                          <p:val>
                                            <p:strVal val="1+#ppt_w/2"/>
                                          </p:val>
                                        </p:tav>
                                        <p:tav tm="100000">
                                          <p:val>
                                            <p:strVal val="#ppt_x"/>
                                          </p:val>
                                        </p:tav>
                                      </p:tavLst>
                                    </p:anim>
                                    <p:anim calcmode="lin" valueType="num">
                                      <p:cBhvr additive="base">
                                        <p:cTn id="48"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3" grpId="0"/>
      <p:bldP spid="16" grpId="0"/>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3000" y="274638"/>
            <a:ext cx="8229600" cy="1143000"/>
          </a:xfrm>
        </p:spPr>
        <p:txBody>
          <a:bodyPr/>
          <a:lstStyle/>
          <a:p>
            <a:pPr algn="l"/>
            <a:r>
              <a:rPr lang="en-US" dirty="0" smtClean="0"/>
              <a:t>5.</a:t>
            </a:r>
            <a:endParaRPr lang="en-US" dirty="0"/>
          </a:p>
        </p:txBody>
      </p:sp>
      <p:sp>
        <p:nvSpPr>
          <p:cNvPr id="5" name="TextBox 4"/>
          <p:cNvSpPr txBox="1"/>
          <p:nvPr/>
        </p:nvSpPr>
        <p:spPr>
          <a:xfrm>
            <a:off x="1828800" y="1811336"/>
            <a:ext cx="465192" cy="769441"/>
          </a:xfrm>
          <a:prstGeom prst="rect">
            <a:avLst/>
          </a:prstGeom>
          <a:noFill/>
        </p:spPr>
        <p:txBody>
          <a:bodyPr wrap="none" rtlCol="0">
            <a:spAutoFit/>
          </a:bodyPr>
          <a:lstStyle/>
          <a:p>
            <a:r>
              <a:rPr lang="en-US" sz="4400" dirty="0" smtClean="0"/>
              <a:t>=</a:t>
            </a:r>
            <a:endParaRPr lang="en-US" sz="4400" dirty="0"/>
          </a:p>
        </p:txBody>
      </p:sp>
      <p:sp>
        <p:nvSpPr>
          <p:cNvPr id="6" name="TextBox 5"/>
          <p:cNvSpPr txBox="1"/>
          <p:nvPr/>
        </p:nvSpPr>
        <p:spPr>
          <a:xfrm>
            <a:off x="1828800" y="3269159"/>
            <a:ext cx="465192" cy="769441"/>
          </a:xfrm>
          <a:prstGeom prst="rect">
            <a:avLst/>
          </a:prstGeom>
          <a:noFill/>
        </p:spPr>
        <p:txBody>
          <a:bodyPr wrap="none" rtlCol="0">
            <a:spAutoFit/>
          </a:bodyPr>
          <a:lstStyle/>
          <a:p>
            <a:r>
              <a:rPr lang="en-US" sz="4400" dirty="0" smtClean="0"/>
              <a:t>=</a:t>
            </a:r>
            <a:endParaRPr lang="en-US" sz="44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8" name="TextBox 17"/>
          <p:cNvSpPr txBox="1"/>
          <p:nvPr/>
        </p:nvSpPr>
        <p:spPr>
          <a:xfrm>
            <a:off x="1865820" y="4576648"/>
            <a:ext cx="465192" cy="769441"/>
          </a:xfrm>
          <a:prstGeom prst="rect">
            <a:avLst/>
          </a:prstGeom>
          <a:noFill/>
        </p:spPr>
        <p:txBody>
          <a:bodyPr wrap="none" rtlCol="0">
            <a:spAutoFit/>
          </a:bodyPr>
          <a:lstStyle/>
          <a:p>
            <a:r>
              <a:rPr lang="en-US" sz="4400" dirty="0" smtClean="0"/>
              <a:t>=</a:t>
            </a:r>
            <a:endParaRPr lang="en-US" sz="4400" dirty="0"/>
          </a:p>
        </p:txBody>
      </p:sp>
      <p:sp>
        <p:nvSpPr>
          <p:cNvPr id="8"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2600096666"/>
              </p:ext>
            </p:extLst>
          </p:nvPr>
        </p:nvGraphicFramePr>
        <p:xfrm>
          <a:off x="2133600" y="242721"/>
          <a:ext cx="1426879" cy="1281279"/>
        </p:xfrm>
        <a:graphic>
          <a:graphicData uri="http://schemas.openxmlformats.org/presentationml/2006/ole">
            <mc:AlternateContent xmlns:mc="http://schemas.openxmlformats.org/markup-compatibility/2006">
              <mc:Choice xmlns:v="urn:schemas-microsoft-com:vml" Requires="v">
                <p:oleObj spid="_x0000_s5383" name="Equation" r:id="rId3" imgW="469900" imgH="419100" progId="Equation.DSMT4">
                  <p:embed/>
                </p:oleObj>
              </mc:Choice>
              <mc:Fallback>
                <p:oleObj name="Equation" r:id="rId3" imgW="469900" imgH="4191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242721"/>
                        <a:ext cx="1426879" cy="1281279"/>
                      </a:xfrm>
                      <a:prstGeom prst="rect">
                        <a:avLst/>
                      </a:prstGeom>
                      <a:noFill/>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1364095643"/>
              </p:ext>
            </p:extLst>
          </p:nvPr>
        </p:nvGraphicFramePr>
        <p:xfrm>
          <a:off x="2400300" y="1497012"/>
          <a:ext cx="3086100" cy="1398588"/>
        </p:xfrm>
        <a:graphic>
          <a:graphicData uri="http://schemas.openxmlformats.org/presentationml/2006/ole">
            <mc:AlternateContent xmlns:mc="http://schemas.openxmlformats.org/markup-compatibility/2006">
              <mc:Choice xmlns:v="urn:schemas-microsoft-com:vml" Requires="v">
                <p:oleObj spid="_x0000_s5384" name="Equation" r:id="rId5" imgW="1015920" imgH="457200" progId="Equation.DSMT4">
                  <p:embed/>
                </p:oleObj>
              </mc:Choice>
              <mc:Fallback>
                <p:oleObj name="Equation" r:id="rId5" imgW="1015920" imgH="457200" progId="Equation.DSMT4">
                  <p:embed/>
                  <p:pic>
                    <p:nvPicPr>
                      <p:cNvPr id="0" name=""/>
                      <p:cNvPicPr>
                        <a:picLocks noChangeAspect="1" noChangeArrowheads="1"/>
                      </p:cNvPicPr>
                      <p:nvPr/>
                    </p:nvPicPr>
                    <p:blipFill>
                      <a:blip r:embed="rId6"/>
                      <a:srcRect/>
                      <a:stretch>
                        <a:fillRect/>
                      </a:stretch>
                    </p:blipFill>
                    <p:spPr bwMode="auto">
                      <a:xfrm>
                        <a:off x="2400300" y="1497012"/>
                        <a:ext cx="3086100" cy="1398588"/>
                      </a:xfrm>
                      <a:prstGeom prst="rect">
                        <a:avLst/>
                      </a:prstGeom>
                      <a:noFill/>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2436132894"/>
              </p:ext>
            </p:extLst>
          </p:nvPr>
        </p:nvGraphicFramePr>
        <p:xfrm>
          <a:off x="2514600" y="2946400"/>
          <a:ext cx="1968500" cy="1320800"/>
        </p:xfrm>
        <a:graphic>
          <a:graphicData uri="http://schemas.openxmlformats.org/presentationml/2006/ole">
            <mc:AlternateContent xmlns:mc="http://schemas.openxmlformats.org/markup-compatibility/2006">
              <mc:Choice xmlns:v="urn:schemas-microsoft-com:vml" Requires="v">
                <p:oleObj spid="_x0000_s5385" name="Equation" r:id="rId7" imgW="647640" imgH="431640" progId="Equation.DSMT4">
                  <p:embed/>
                </p:oleObj>
              </mc:Choice>
              <mc:Fallback>
                <p:oleObj name="Equation" r:id="rId7" imgW="647640" imgH="431640" progId="Equation.DSMT4">
                  <p:embed/>
                  <p:pic>
                    <p:nvPicPr>
                      <p:cNvPr id="0" name=""/>
                      <p:cNvPicPr>
                        <a:picLocks noChangeAspect="1" noChangeArrowheads="1"/>
                      </p:cNvPicPr>
                      <p:nvPr/>
                    </p:nvPicPr>
                    <p:blipFill>
                      <a:blip r:embed="rId8"/>
                      <a:srcRect/>
                      <a:stretch>
                        <a:fillRect/>
                      </a:stretch>
                    </p:blipFill>
                    <p:spPr bwMode="auto">
                      <a:xfrm>
                        <a:off x="2514600" y="2946400"/>
                        <a:ext cx="1968500" cy="1320800"/>
                      </a:xfrm>
                      <a:prstGeom prst="rect">
                        <a:avLst/>
                      </a:prstGeom>
                      <a:noFill/>
                    </p:spPr>
                  </p:pic>
                </p:oleObj>
              </mc:Fallback>
            </mc:AlternateContent>
          </a:graphicData>
        </a:graphic>
      </p:graphicFrame>
      <p:graphicFrame>
        <p:nvGraphicFramePr>
          <p:cNvPr id="22" name="Object 21"/>
          <p:cNvGraphicFramePr>
            <a:graphicFrameLocks noChangeAspect="1"/>
          </p:cNvGraphicFramePr>
          <p:nvPr>
            <p:extLst>
              <p:ext uri="{D42A27DB-BD31-4B8C-83A1-F6EECF244321}">
                <p14:modId xmlns:p14="http://schemas.microsoft.com/office/powerpoint/2010/main" val="1649946888"/>
              </p:ext>
            </p:extLst>
          </p:nvPr>
        </p:nvGraphicFramePr>
        <p:xfrm>
          <a:off x="2514600" y="4318000"/>
          <a:ext cx="1968500" cy="1320800"/>
        </p:xfrm>
        <a:graphic>
          <a:graphicData uri="http://schemas.openxmlformats.org/presentationml/2006/ole">
            <mc:AlternateContent xmlns:mc="http://schemas.openxmlformats.org/markup-compatibility/2006">
              <mc:Choice xmlns:v="urn:schemas-microsoft-com:vml" Requires="v">
                <p:oleObj spid="_x0000_s5386" name="Equation" r:id="rId9" imgW="647640" imgH="431640" progId="Equation.DSMT4">
                  <p:embed/>
                </p:oleObj>
              </mc:Choice>
              <mc:Fallback>
                <p:oleObj name="Equation" r:id="rId9" imgW="647640" imgH="431640" progId="Equation.DSMT4">
                  <p:embed/>
                  <p:pic>
                    <p:nvPicPr>
                      <p:cNvPr id="0" name=""/>
                      <p:cNvPicPr>
                        <a:picLocks noChangeAspect="1" noChangeArrowheads="1"/>
                      </p:cNvPicPr>
                      <p:nvPr/>
                    </p:nvPicPr>
                    <p:blipFill>
                      <a:blip r:embed="rId10"/>
                      <a:srcRect/>
                      <a:stretch>
                        <a:fillRect/>
                      </a:stretch>
                    </p:blipFill>
                    <p:spPr bwMode="auto">
                      <a:xfrm>
                        <a:off x="2514600" y="4318000"/>
                        <a:ext cx="1968500" cy="1320800"/>
                      </a:xfrm>
                      <a:prstGeom prst="rect">
                        <a:avLst/>
                      </a:prstGeom>
                      <a:noFill/>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4074827129"/>
              </p:ext>
            </p:extLst>
          </p:nvPr>
        </p:nvGraphicFramePr>
        <p:xfrm>
          <a:off x="1905000" y="5791200"/>
          <a:ext cx="2046287" cy="738187"/>
        </p:xfrm>
        <a:graphic>
          <a:graphicData uri="http://schemas.openxmlformats.org/presentationml/2006/ole">
            <mc:AlternateContent xmlns:mc="http://schemas.openxmlformats.org/markup-compatibility/2006">
              <mc:Choice xmlns:v="urn:schemas-microsoft-com:vml" Requires="v">
                <p:oleObj spid="_x0000_s5387" name="Equation" r:id="rId11" imgW="672840" imgH="241200" progId="Equation.DSMT4">
                  <p:embed/>
                </p:oleObj>
              </mc:Choice>
              <mc:Fallback>
                <p:oleObj name="Equation" r:id="rId11" imgW="672840" imgH="241200" progId="Equation.DSMT4">
                  <p:embed/>
                  <p:pic>
                    <p:nvPicPr>
                      <p:cNvPr id="0" name=""/>
                      <p:cNvPicPr>
                        <a:picLocks noChangeAspect="1" noChangeArrowheads="1"/>
                      </p:cNvPicPr>
                      <p:nvPr/>
                    </p:nvPicPr>
                    <p:blipFill>
                      <a:blip r:embed="rId12"/>
                      <a:srcRect/>
                      <a:stretch>
                        <a:fillRect/>
                      </a:stretch>
                    </p:blipFill>
                    <p:spPr bwMode="auto">
                      <a:xfrm>
                        <a:off x="1905000" y="5791200"/>
                        <a:ext cx="2046287" cy="738187"/>
                      </a:xfrm>
                      <a:prstGeom prst="rect">
                        <a:avLst/>
                      </a:prstGeom>
                      <a:noFill/>
                    </p:spPr>
                  </p:pic>
                </p:oleObj>
              </mc:Fallback>
            </mc:AlternateContent>
          </a:graphicData>
        </a:graphic>
      </p:graphicFrame>
    </p:spTree>
    <p:extLst>
      <p:ext uri="{BB962C8B-B14F-4D97-AF65-F5344CB8AC3E}">
        <p14:creationId xmlns:p14="http://schemas.microsoft.com/office/powerpoint/2010/main" val="1505454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wipe(left)">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iterate type="lt">
                                    <p:tmPct val="10000"/>
                                  </p:iterate>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1+#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par>
                          <p:cTn id="19" fill="hold">
                            <p:stCondLst>
                              <p:cond delay="500"/>
                            </p:stCondLst>
                            <p:childTnLst>
                              <p:par>
                                <p:cTn id="20" presetID="22" presetClass="entr" presetSubtype="8" fill="hold" nodeType="after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wipe(left)">
                                      <p:cBhvr>
                                        <p:cTn id="22" dur="5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iterate type="lt">
                                    <p:tmPct val="10000"/>
                                  </p:iterate>
                                  <p:childTnLst>
                                    <p:set>
                                      <p:cBhvr>
                                        <p:cTn id="26" dur="1" fill="hold">
                                          <p:stCondLst>
                                            <p:cond delay="0"/>
                                          </p:stCondLst>
                                        </p:cTn>
                                        <p:tgtEl>
                                          <p:spTgt spid="18"/>
                                        </p:tgtEl>
                                        <p:attrNameLst>
                                          <p:attrName>style.visibility</p:attrName>
                                        </p:attrNameLst>
                                      </p:cBhvr>
                                      <p:to>
                                        <p:strVal val="visible"/>
                                      </p:to>
                                    </p:set>
                                    <p:anim calcmode="lin" valueType="num">
                                      <p:cBhvr additive="base">
                                        <p:cTn id="27" dur="500" fill="hold"/>
                                        <p:tgtEl>
                                          <p:spTgt spid="18"/>
                                        </p:tgtEl>
                                        <p:attrNameLst>
                                          <p:attrName>ppt_x</p:attrName>
                                        </p:attrNameLst>
                                      </p:cBhvr>
                                      <p:tavLst>
                                        <p:tav tm="0">
                                          <p:val>
                                            <p:strVal val="1+#ppt_w/2"/>
                                          </p:val>
                                        </p:tav>
                                        <p:tav tm="100000">
                                          <p:val>
                                            <p:strVal val="#ppt_x"/>
                                          </p:val>
                                        </p:tav>
                                      </p:tavLst>
                                    </p:anim>
                                    <p:anim calcmode="lin" valueType="num">
                                      <p:cBhvr additive="base">
                                        <p:cTn id="28" dur="500" fill="hold"/>
                                        <p:tgtEl>
                                          <p:spTgt spid="18"/>
                                        </p:tgtEl>
                                        <p:attrNameLst>
                                          <p:attrName>ppt_y</p:attrName>
                                        </p:attrNameLst>
                                      </p:cBhvr>
                                      <p:tavLst>
                                        <p:tav tm="0">
                                          <p:val>
                                            <p:strVal val="#ppt_y"/>
                                          </p:val>
                                        </p:tav>
                                        <p:tav tm="100000">
                                          <p:val>
                                            <p:strVal val="#ppt_y"/>
                                          </p:val>
                                        </p:tav>
                                      </p:tavLst>
                                    </p:anim>
                                  </p:childTnLst>
                                </p:cTn>
                              </p:par>
                            </p:childTnLst>
                          </p:cTn>
                        </p:par>
                        <p:par>
                          <p:cTn id="29" fill="hold">
                            <p:stCondLst>
                              <p:cond delay="500"/>
                            </p:stCondLst>
                            <p:childTnLst>
                              <p:par>
                                <p:cTn id="30" presetID="22" presetClass="entr" presetSubtype="8" fill="hold" nodeType="after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wipe(left)">
                                      <p:cBhvr>
                                        <p:cTn id="32" dur="500"/>
                                        <p:tgtEl>
                                          <p:spTgt spid="22"/>
                                        </p:tgtEl>
                                      </p:cBhvr>
                                    </p:animEffect>
                                  </p:childTnLst>
                                </p:cTn>
                              </p:par>
                            </p:childTnLst>
                          </p:cTn>
                        </p:par>
                        <p:par>
                          <p:cTn id="33" fill="hold">
                            <p:stCondLst>
                              <p:cond delay="1000"/>
                            </p:stCondLst>
                            <p:childTnLst>
                              <p:par>
                                <p:cTn id="34" presetID="22" presetClass="entr" presetSubtype="8" fill="hold" nodeType="afterEffect">
                                  <p:stCondLst>
                                    <p:cond delay="0"/>
                                  </p:stCondLst>
                                  <p:childTnLst>
                                    <p:set>
                                      <p:cBhvr>
                                        <p:cTn id="35" dur="1" fill="hold">
                                          <p:stCondLst>
                                            <p:cond delay="0"/>
                                          </p:stCondLst>
                                        </p:cTn>
                                        <p:tgtEl>
                                          <p:spTgt spid="23"/>
                                        </p:tgtEl>
                                        <p:attrNameLst>
                                          <p:attrName>style.visibility</p:attrName>
                                        </p:attrNameLst>
                                      </p:cBhvr>
                                      <p:to>
                                        <p:strVal val="visible"/>
                                      </p:to>
                                    </p:set>
                                    <p:animEffect transition="in" filter="wipe(left)">
                                      <p:cBhvr>
                                        <p:cTn id="36"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43000" y="274638"/>
            <a:ext cx="8229600" cy="1143000"/>
          </a:xfrm>
        </p:spPr>
        <p:txBody>
          <a:bodyPr>
            <a:normAutofit fontScale="90000"/>
          </a:bodyPr>
          <a:lstStyle/>
          <a:p>
            <a:pPr algn="l"/>
            <a:r>
              <a:rPr lang="en-US" dirty="0" smtClean="0"/>
              <a:t>6.  </a:t>
            </a:r>
            <a:r>
              <a:rPr lang="en-US" dirty="0" err="1" smtClean="0"/>
              <a:t>Bunga</a:t>
            </a:r>
            <a:r>
              <a:rPr lang="en-US" dirty="0" smtClean="0"/>
              <a:t> 8 </a:t>
            </a:r>
            <a:r>
              <a:rPr lang="en-US" dirty="0" err="1" smtClean="0"/>
              <a:t>bulan</a:t>
            </a:r>
            <a:r>
              <a:rPr lang="en-US" dirty="0" smtClean="0"/>
              <a:t> = 896.000 – 800.000</a:t>
            </a:r>
            <a:endParaRPr lang="en-US" dirty="0"/>
          </a:p>
        </p:txBody>
      </p:sp>
      <p:sp>
        <p:nvSpPr>
          <p:cNvPr id="5" name="TextBox 4"/>
          <p:cNvSpPr txBox="1"/>
          <p:nvPr/>
        </p:nvSpPr>
        <p:spPr>
          <a:xfrm>
            <a:off x="4800600" y="1066800"/>
            <a:ext cx="3048000" cy="707886"/>
          </a:xfrm>
          <a:prstGeom prst="rect">
            <a:avLst/>
          </a:prstGeom>
          <a:noFill/>
        </p:spPr>
        <p:txBody>
          <a:bodyPr wrap="square" rtlCol="0">
            <a:spAutoFit/>
          </a:bodyPr>
          <a:lstStyle/>
          <a:p>
            <a:r>
              <a:rPr lang="en-US" sz="4000" dirty="0" smtClean="0"/>
              <a:t>= 96.000</a:t>
            </a:r>
            <a:endParaRPr lang="en-US" sz="4000" dirty="0"/>
          </a:p>
        </p:txBody>
      </p:sp>
      <p:sp>
        <p:nvSpPr>
          <p:cNvPr id="6" name="TextBox 5"/>
          <p:cNvSpPr txBox="1"/>
          <p:nvPr/>
        </p:nvSpPr>
        <p:spPr>
          <a:xfrm>
            <a:off x="1909363" y="1905000"/>
            <a:ext cx="6320237" cy="707886"/>
          </a:xfrm>
          <a:prstGeom prst="rect">
            <a:avLst/>
          </a:prstGeom>
          <a:noFill/>
        </p:spPr>
        <p:txBody>
          <a:bodyPr wrap="square" rtlCol="0">
            <a:spAutoFit/>
          </a:bodyPr>
          <a:lstStyle/>
          <a:p>
            <a:r>
              <a:rPr lang="en-US" sz="4000" dirty="0" err="1" smtClean="0"/>
              <a:t>Bunga</a:t>
            </a:r>
            <a:r>
              <a:rPr lang="en-US" sz="4000" dirty="0" smtClean="0"/>
              <a:t> 1 </a:t>
            </a:r>
            <a:r>
              <a:rPr lang="en-US" sz="4000" dirty="0" err="1" smtClean="0"/>
              <a:t>th</a:t>
            </a:r>
            <a:r>
              <a:rPr lang="en-US" sz="4000" dirty="0" smtClean="0"/>
              <a:t> =         X 96.000</a:t>
            </a:r>
            <a:endParaRPr lang="en-US" sz="40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1021371963"/>
              </p:ext>
            </p:extLst>
          </p:nvPr>
        </p:nvGraphicFramePr>
        <p:xfrm>
          <a:off x="4238625" y="3363913"/>
          <a:ext cx="1857375" cy="1295400"/>
        </p:xfrm>
        <a:graphic>
          <a:graphicData uri="http://schemas.openxmlformats.org/presentationml/2006/ole">
            <mc:AlternateContent xmlns:mc="http://schemas.openxmlformats.org/markup-compatibility/2006">
              <mc:Choice xmlns:v="urn:schemas-microsoft-com:vml" Requires="v">
                <p:oleObj spid="_x0000_s6307" name="Equation" r:id="rId3" imgW="558720" imgH="393480" progId="Equation.DSMT4">
                  <p:embed/>
                </p:oleObj>
              </mc:Choice>
              <mc:Fallback>
                <p:oleObj name="Equation" r:id="rId3" imgW="558720" imgH="393480" progId="Equation.DSMT4">
                  <p:embed/>
                  <p:pic>
                    <p:nvPicPr>
                      <p:cNvPr id="0" name=""/>
                      <p:cNvPicPr>
                        <a:picLocks noChangeAspect="1" noChangeArrowheads="1"/>
                      </p:cNvPicPr>
                      <p:nvPr/>
                    </p:nvPicPr>
                    <p:blipFill>
                      <a:blip r:embed="rId4"/>
                      <a:srcRect/>
                      <a:stretch>
                        <a:fillRect/>
                      </a:stretch>
                    </p:blipFill>
                    <p:spPr bwMode="auto">
                      <a:xfrm>
                        <a:off x="4238625" y="3363913"/>
                        <a:ext cx="1857375" cy="1295400"/>
                      </a:xfrm>
                      <a:prstGeom prst="rect">
                        <a:avLst/>
                      </a:prstGeom>
                      <a:noFill/>
                    </p:spPr>
                  </p:pic>
                </p:oleObj>
              </mc:Fallback>
            </mc:AlternateContent>
          </a:graphicData>
        </a:graphic>
      </p:graphicFrame>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1314415354"/>
              </p:ext>
            </p:extLst>
          </p:nvPr>
        </p:nvGraphicFramePr>
        <p:xfrm>
          <a:off x="4575175" y="1628775"/>
          <a:ext cx="990600" cy="1260475"/>
        </p:xfrm>
        <a:graphic>
          <a:graphicData uri="http://schemas.openxmlformats.org/presentationml/2006/ole">
            <mc:AlternateContent xmlns:mc="http://schemas.openxmlformats.org/markup-compatibility/2006">
              <mc:Choice xmlns:v="urn:schemas-microsoft-com:vml" Requires="v">
                <p:oleObj spid="_x0000_s6308" name="Equation" r:id="rId5" imgW="203040" imgH="393480" progId="Equation.DSMT4">
                  <p:embed/>
                </p:oleObj>
              </mc:Choice>
              <mc:Fallback>
                <p:oleObj name="Equation" r:id="rId5" imgW="203040" imgH="393480" progId="Equation.DSMT4">
                  <p:embed/>
                  <p:pic>
                    <p:nvPicPr>
                      <p:cNvPr id="0" name=""/>
                      <p:cNvPicPr>
                        <a:picLocks noChangeAspect="1" noChangeArrowheads="1"/>
                      </p:cNvPicPr>
                      <p:nvPr/>
                    </p:nvPicPr>
                    <p:blipFill>
                      <a:blip r:embed="rId6"/>
                      <a:srcRect/>
                      <a:stretch>
                        <a:fillRect/>
                      </a:stretch>
                    </p:blipFill>
                    <p:spPr bwMode="auto">
                      <a:xfrm>
                        <a:off x="4575175" y="1628775"/>
                        <a:ext cx="990600" cy="1260475"/>
                      </a:xfrm>
                      <a:prstGeom prst="rect">
                        <a:avLst/>
                      </a:prstGeom>
                      <a:noFill/>
                    </p:spPr>
                  </p:pic>
                </p:oleObj>
              </mc:Fallback>
            </mc:AlternateContent>
          </a:graphicData>
        </a:graphic>
      </p:graphicFrame>
      <p:sp>
        <p:nvSpPr>
          <p:cNvPr id="13" name="TextBox 12"/>
          <p:cNvSpPr txBox="1"/>
          <p:nvPr/>
        </p:nvSpPr>
        <p:spPr>
          <a:xfrm>
            <a:off x="4213524" y="2736675"/>
            <a:ext cx="2358338" cy="707886"/>
          </a:xfrm>
          <a:prstGeom prst="rect">
            <a:avLst/>
          </a:prstGeom>
          <a:noFill/>
        </p:spPr>
        <p:txBody>
          <a:bodyPr wrap="none" rtlCol="0">
            <a:spAutoFit/>
          </a:bodyPr>
          <a:lstStyle/>
          <a:p>
            <a:r>
              <a:rPr lang="en-US" sz="4000" dirty="0" smtClean="0"/>
              <a:t>=  144.000</a:t>
            </a:r>
            <a:endParaRPr lang="en-US" sz="4000" dirty="0"/>
          </a:p>
        </p:txBody>
      </p:sp>
      <p:cxnSp>
        <p:nvCxnSpPr>
          <p:cNvPr id="14" name="Straight Connector 13"/>
          <p:cNvCxnSpPr/>
          <p:nvPr/>
        </p:nvCxnSpPr>
        <p:spPr>
          <a:xfrm flipV="1">
            <a:off x="5791200" y="2144643"/>
            <a:ext cx="788838" cy="2286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823567" y="1748135"/>
            <a:ext cx="501033" cy="461665"/>
          </a:xfrm>
          <a:prstGeom prst="rect">
            <a:avLst/>
          </a:prstGeom>
          <a:noFill/>
        </p:spPr>
        <p:txBody>
          <a:bodyPr wrap="square" rtlCol="0">
            <a:spAutoFit/>
          </a:bodyPr>
          <a:lstStyle/>
          <a:p>
            <a:r>
              <a:rPr lang="en-US" sz="2400" dirty="0" smtClean="0"/>
              <a:t>12</a:t>
            </a:r>
            <a:endParaRPr lang="en-US" sz="2400" dirty="0"/>
          </a:p>
        </p:txBody>
      </p:sp>
      <p:cxnSp>
        <p:nvCxnSpPr>
          <p:cNvPr id="16" name="Straight Connector 15"/>
          <p:cNvCxnSpPr/>
          <p:nvPr/>
        </p:nvCxnSpPr>
        <p:spPr>
          <a:xfrm flipV="1">
            <a:off x="4675062" y="2498586"/>
            <a:ext cx="788838" cy="2286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568448" y="2267753"/>
            <a:ext cx="235000" cy="461665"/>
          </a:xfrm>
          <a:prstGeom prst="rect">
            <a:avLst/>
          </a:prstGeom>
          <a:noFill/>
        </p:spPr>
        <p:txBody>
          <a:bodyPr wrap="square" rtlCol="0">
            <a:spAutoFit/>
          </a:bodyPr>
          <a:lstStyle/>
          <a:p>
            <a:r>
              <a:rPr lang="en-US" sz="2400" dirty="0" smtClean="0"/>
              <a:t>1</a:t>
            </a:r>
            <a:endParaRPr lang="en-US" sz="2400" dirty="0"/>
          </a:p>
        </p:txBody>
      </p:sp>
      <p:sp>
        <p:nvSpPr>
          <p:cNvPr id="18" name="TextBox 17"/>
          <p:cNvSpPr txBox="1"/>
          <p:nvPr/>
        </p:nvSpPr>
        <p:spPr>
          <a:xfrm>
            <a:off x="1927506" y="3657600"/>
            <a:ext cx="2323200" cy="707886"/>
          </a:xfrm>
          <a:prstGeom prst="rect">
            <a:avLst/>
          </a:prstGeom>
          <a:noFill/>
        </p:spPr>
        <p:txBody>
          <a:bodyPr wrap="none" rtlCol="0">
            <a:spAutoFit/>
          </a:bodyPr>
          <a:lstStyle/>
          <a:p>
            <a:r>
              <a:rPr lang="en-US" sz="4000" dirty="0" smtClean="0"/>
              <a:t>% </a:t>
            </a:r>
            <a:r>
              <a:rPr lang="en-US" sz="4000" dirty="0" err="1" smtClean="0"/>
              <a:t>bunga</a:t>
            </a:r>
            <a:r>
              <a:rPr lang="en-US" sz="4000" dirty="0" smtClean="0"/>
              <a:t> =</a:t>
            </a:r>
            <a:endParaRPr lang="en-US" sz="4000" dirty="0"/>
          </a:p>
        </p:txBody>
      </p:sp>
      <p:cxnSp>
        <p:nvCxnSpPr>
          <p:cNvPr id="19" name="Straight Connector 18"/>
          <p:cNvCxnSpPr/>
          <p:nvPr/>
        </p:nvCxnSpPr>
        <p:spPr>
          <a:xfrm flipV="1">
            <a:off x="4213524" y="3543300"/>
            <a:ext cx="788838" cy="2286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733800" y="3426767"/>
            <a:ext cx="527792" cy="461665"/>
          </a:xfrm>
          <a:prstGeom prst="rect">
            <a:avLst/>
          </a:prstGeom>
          <a:noFill/>
        </p:spPr>
        <p:txBody>
          <a:bodyPr wrap="square" rtlCol="0">
            <a:spAutoFit/>
          </a:bodyPr>
          <a:lstStyle/>
          <a:p>
            <a:r>
              <a:rPr lang="en-US" sz="2400" dirty="0" smtClean="0"/>
              <a:t>18</a:t>
            </a:r>
            <a:endParaRPr lang="en-US" sz="2400" dirty="0"/>
          </a:p>
        </p:txBody>
      </p:sp>
      <p:cxnSp>
        <p:nvCxnSpPr>
          <p:cNvPr id="21" name="Straight Connector 20"/>
          <p:cNvCxnSpPr/>
          <p:nvPr/>
        </p:nvCxnSpPr>
        <p:spPr>
          <a:xfrm flipV="1">
            <a:off x="4144092" y="4251186"/>
            <a:ext cx="543318" cy="1143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096024" y="4365486"/>
            <a:ext cx="235000" cy="461665"/>
          </a:xfrm>
          <a:prstGeom prst="rect">
            <a:avLst/>
          </a:prstGeom>
          <a:noFill/>
        </p:spPr>
        <p:txBody>
          <a:bodyPr wrap="square" rtlCol="0">
            <a:spAutoFit/>
          </a:bodyPr>
          <a:lstStyle/>
          <a:p>
            <a:r>
              <a:rPr lang="en-US" sz="2400" dirty="0" smtClean="0"/>
              <a:t>1</a:t>
            </a:r>
            <a:endParaRPr lang="en-US" sz="2400" dirty="0"/>
          </a:p>
        </p:txBody>
      </p:sp>
      <p:graphicFrame>
        <p:nvGraphicFramePr>
          <p:cNvPr id="23" name="Object 22"/>
          <p:cNvGraphicFramePr>
            <a:graphicFrameLocks noChangeAspect="1"/>
          </p:cNvGraphicFramePr>
          <p:nvPr>
            <p:extLst>
              <p:ext uri="{D42A27DB-BD31-4B8C-83A1-F6EECF244321}">
                <p14:modId xmlns:p14="http://schemas.microsoft.com/office/powerpoint/2010/main" val="2053628160"/>
              </p:ext>
            </p:extLst>
          </p:nvPr>
        </p:nvGraphicFramePr>
        <p:xfrm>
          <a:off x="3886200" y="4648200"/>
          <a:ext cx="1350962" cy="1295400"/>
        </p:xfrm>
        <a:graphic>
          <a:graphicData uri="http://schemas.openxmlformats.org/presentationml/2006/ole">
            <mc:AlternateContent xmlns:mc="http://schemas.openxmlformats.org/markup-compatibility/2006">
              <mc:Choice xmlns:v="urn:schemas-microsoft-com:vml" Requires="v">
                <p:oleObj spid="_x0000_s6309" name="Equation" r:id="rId7" imgW="406080" imgH="393480" progId="Equation.DSMT4">
                  <p:embed/>
                </p:oleObj>
              </mc:Choice>
              <mc:Fallback>
                <p:oleObj name="Equation" r:id="rId7" imgW="406080" imgH="393480" progId="Equation.DSMT4">
                  <p:embed/>
                  <p:pic>
                    <p:nvPicPr>
                      <p:cNvPr id="0" name=""/>
                      <p:cNvPicPr>
                        <a:picLocks noChangeAspect="1" noChangeArrowheads="1"/>
                      </p:cNvPicPr>
                      <p:nvPr/>
                    </p:nvPicPr>
                    <p:blipFill>
                      <a:blip r:embed="rId8"/>
                      <a:srcRect/>
                      <a:stretch>
                        <a:fillRect/>
                      </a:stretch>
                    </p:blipFill>
                    <p:spPr bwMode="auto">
                      <a:xfrm>
                        <a:off x="3886200" y="4648200"/>
                        <a:ext cx="1350962" cy="1295400"/>
                      </a:xfrm>
                      <a:prstGeom prst="rect">
                        <a:avLst/>
                      </a:prstGeom>
                      <a:noFill/>
                    </p:spPr>
                  </p:pic>
                </p:oleObj>
              </mc:Fallback>
            </mc:AlternateContent>
          </a:graphicData>
        </a:graphic>
      </p:graphicFrame>
    </p:spTree>
    <p:extLst>
      <p:ext uri="{BB962C8B-B14F-4D97-AF65-F5344CB8AC3E}">
        <p14:creationId xmlns:p14="http://schemas.microsoft.com/office/powerpoint/2010/main" val="3741901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iterate type="lt">
                                    <p:tmPct val="10000"/>
                                  </p:iterate>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1+#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par>
                                <p:cTn id="15" presetID="22" presetClass="entr" presetSubtype="4"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ipe(down)">
                                      <p:cBhvr>
                                        <p:cTn id="22" dur="500"/>
                                        <p:tgtEl>
                                          <p:spTgt spid="16"/>
                                        </p:tgtEl>
                                      </p:cBhvr>
                                    </p:animEffect>
                                  </p:childTnLst>
                                </p:cTn>
                              </p:par>
                            </p:childTnLst>
                          </p:cTn>
                        </p:par>
                        <p:par>
                          <p:cTn id="23" fill="hold">
                            <p:stCondLst>
                              <p:cond delay="500"/>
                            </p:stCondLst>
                            <p:childTnLst>
                              <p:par>
                                <p:cTn id="24" presetID="2" presetClass="entr" presetSubtype="2" fill="hold" grpId="0" nodeType="afterEffect">
                                  <p:stCondLst>
                                    <p:cond delay="0"/>
                                  </p:stCondLst>
                                  <p:iterate type="lt">
                                    <p:tmPct val="10000"/>
                                  </p:iterate>
                                  <p:childTnLst>
                                    <p:set>
                                      <p:cBhvr>
                                        <p:cTn id="25" dur="1" fill="hold">
                                          <p:stCondLst>
                                            <p:cond delay="0"/>
                                          </p:stCondLst>
                                        </p:cTn>
                                        <p:tgtEl>
                                          <p:spTgt spid="17"/>
                                        </p:tgtEl>
                                        <p:attrNameLst>
                                          <p:attrName>style.visibility</p:attrName>
                                        </p:attrNameLst>
                                      </p:cBhvr>
                                      <p:to>
                                        <p:strVal val="visible"/>
                                      </p:to>
                                    </p:set>
                                    <p:anim calcmode="lin" valueType="num">
                                      <p:cBhvr additive="base">
                                        <p:cTn id="26" dur="500" fill="hold"/>
                                        <p:tgtEl>
                                          <p:spTgt spid="17"/>
                                        </p:tgtEl>
                                        <p:attrNameLst>
                                          <p:attrName>ppt_x</p:attrName>
                                        </p:attrNameLst>
                                      </p:cBhvr>
                                      <p:tavLst>
                                        <p:tav tm="0">
                                          <p:val>
                                            <p:strVal val="1+#ppt_w/2"/>
                                          </p:val>
                                        </p:tav>
                                        <p:tav tm="100000">
                                          <p:val>
                                            <p:strVal val="#ppt_x"/>
                                          </p:val>
                                        </p:tav>
                                      </p:tavLst>
                                    </p:anim>
                                    <p:anim calcmode="lin" valueType="num">
                                      <p:cBhvr additive="base">
                                        <p:cTn id="27"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ipe(down)">
                                      <p:cBhvr>
                                        <p:cTn id="32" dur="500"/>
                                        <p:tgtEl>
                                          <p:spTgt spid="14"/>
                                        </p:tgtEl>
                                      </p:cBhvr>
                                    </p:animEffect>
                                  </p:childTnLst>
                                </p:cTn>
                              </p:par>
                            </p:childTnLst>
                          </p:cTn>
                        </p:par>
                        <p:par>
                          <p:cTn id="33" fill="hold">
                            <p:stCondLst>
                              <p:cond delay="500"/>
                            </p:stCondLst>
                            <p:childTnLst>
                              <p:par>
                                <p:cTn id="34" presetID="2" presetClass="entr" presetSubtype="2" fill="hold" grpId="0" nodeType="afterEffect">
                                  <p:stCondLst>
                                    <p:cond delay="0"/>
                                  </p:stCondLst>
                                  <p:iterate type="lt">
                                    <p:tmPct val="10000"/>
                                  </p:iterate>
                                  <p:childTnLst>
                                    <p:set>
                                      <p:cBhvr>
                                        <p:cTn id="35" dur="1" fill="hold">
                                          <p:stCondLst>
                                            <p:cond delay="0"/>
                                          </p:stCondLst>
                                        </p:cTn>
                                        <p:tgtEl>
                                          <p:spTgt spid="15"/>
                                        </p:tgtEl>
                                        <p:attrNameLst>
                                          <p:attrName>style.visibility</p:attrName>
                                        </p:attrNameLst>
                                      </p:cBhvr>
                                      <p:to>
                                        <p:strVal val="visible"/>
                                      </p:to>
                                    </p:set>
                                    <p:anim calcmode="lin" valueType="num">
                                      <p:cBhvr additive="base">
                                        <p:cTn id="36" dur="500" fill="hold"/>
                                        <p:tgtEl>
                                          <p:spTgt spid="15"/>
                                        </p:tgtEl>
                                        <p:attrNameLst>
                                          <p:attrName>ppt_x</p:attrName>
                                        </p:attrNameLst>
                                      </p:cBhvr>
                                      <p:tavLst>
                                        <p:tav tm="0">
                                          <p:val>
                                            <p:strVal val="1+#ppt_w/2"/>
                                          </p:val>
                                        </p:tav>
                                        <p:tav tm="100000">
                                          <p:val>
                                            <p:strVal val="#ppt_x"/>
                                          </p:val>
                                        </p:tav>
                                      </p:tavLst>
                                    </p:anim>
                                    <p:anim calcmode="lin" valueType="num">
                                      <p:cBhvr additive="base">
                                        <p:cTn id="37"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2" fill="hold" grpId="0" nodeType="clickEffect">
                                  <p:stCondLst>
                                    <p:cond delay="0"/>
                                  </p:stCondLst>
                                  <p:iterate type="lt">
                                    <p:tmPct val="10000"/>
                                  </p:iterate>
                                  <p:childTnLst>
                                    <p:set>
                                      <p:cBhvr>
                                        <p:cTn id="41" dur="1" fill="hold">
                                          <p:stCondLst>
                                            <p:cond delay="0"/>
                                          </p:stCondLst>
                                        </p:cTn>
                                        <p:tgtEl>
                                          <p:spTgt spid="13"/>
                                        </p:tgtEl>
                                        <p:attrNameLst>
                                          <p:attrName>style.visibility</p:attrName>
                                        </p:attrNameLst>
                                      </p:cBhvr>
                                      <p:to>
                                        <p:strVal val="visible"/>
                                      </p:to>
                                    </p:set>
                                    <p:anim calcmode="lin" valueType="num">
                                      <p:cBhvr additive="base">
                                        <p:cTn id="42" dur="500" fill="hold"/>
                                        <p:tgtEl>
                                          <p:spTgt spid="13"/>
                                        </p:tgtEl>
                                        <p:attrNameLst>
                                          <p:attrName>ppt_x</p:attrName>
                                        </p:attrNameLst>
                                      </p:cBhvr>
                                      <p:tavLst>
                                        <p:tav tm="0">
                                          <p:val>
                                            <p:strVal val="1+#ppt_w/2"/>
                                          </p:val>
                                        </p:tav>
                                        <p:tav tm="100000">
                                          <p:val>
                                            <p:strVal val="#ppt_x"/>
                                          </p:val>
                                        </p:tav>
                                      </p:tavLst>
                                    </p:anim>
                                    <p:anim calcmode="lin" valueType="num">
                                      <p:cBhvr additive="base">
                                        <p:cTn id="43"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2" fill="hold" grpId="0" nodeType="clickEffect">
                                  <p:stCondLst>
                                    <p:cond delay="0"/>
                                  </p:stCondLst>
                                  <p:iterate type="lt">
                                    <p:tmPct val="10000"/>
                                  </p:iterate>
                                  <p:childTnLst>
                                    <p:set>
                                      <p:cBhvr>
                                        <p:cTn id="47" dur="1" fill="hold">
                                          <p:stCondLst>
                                            <p:cond delay="0"/>
                                          </p:stCondLst>
                                        </p:cTn>
                                        <p:tgtEl>
                                          <p:spTgt spid="18"/>
                                        </p:tgtEl>
                                        <p:attrNameLst>
                                          <p:attrName>style.visibility</p:attrName>
                                        </p:attrNameLst>
                                      </p:cBhvr>
                                      <p:to>
                                        <p:strVal val="visible"/>
                                      </p:to>
                                    </p:set>
                                    <p:anim calcmode="lin" valueType="num">
                                      <p:cBhvr additive="base">
                                        <p:cTn id="48" dur="500" fill="hold"/>
                                        <p:tgtEl>
                                          <p:spTgt spid="18"/>
                                        </p:tgtEl>
                                        <p:attrNameLst>
                                          <p:attrName>ppt_x</p:attrName>
                                        </p:attrNameLst>
                                      </p:cBhvr>
                                      <p:tavLst>
                                        <p:tav tm="0">
                                          <p:val>
                                            <p:strVal val="1+#ppt_w/2"/>
                                          </p:val>
                                        </p:tav>
                                        <p:tav tm="100000">
                                          <p:val>
                                            <p:strVal val="#ppt_x"/>
                                          </p:val>
                                        </p:tav>
                                      </p:tavLst>
                                    </p:anim>
                                    <p:anim calcmode="lin" valueType="num">
                                      <p:cBhvr additive="base">
                                        <p:cTn id="49"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nodeType="clickEffect">
                                  <p:stCondLst>
                                    <p:cond delay="0"/>
                                  </p:stCondLst>
                                  <p:childTnLst>
                                    <p:set>
                                      <p:cBhvr>
                                        <p:cTn id="53" dur="1" fill="hold">
                                          <p:stCondLst>
                                            <p:cond delay="0"/>
                                          </p:stCondLst>
                                        </p:cTn>
                                        <p:tgtEl>
                                          <p:spTgt spid="8"/>
                                        </p:tgtEl>
                                        <p:attrNameLst>
                                          <p:attrName>style.visibility</p:attrName>
                                        </p:attrNameLst>
                                      </p:cBhvr>
                                      <p:to>
                                        <p:strVal val="visible"/>
                                      </p:to>
                                    </p:set>
                                    <p:animEffect transition="in" filter="barn(inVertical)">
                                      <p:cBhvr>
                                        <p:cTn id="54" dur="500"/>
                                        <p:tgtEl>
                                          <p:spTgt spid="8"/>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nodeType="clickEffect">
                                  <p:stCondLst>
                                    <p:cond delay="0"/>
                                  </p:stCondLst>
                                  <p:childTnLst>
                                    <p:set>
                                      <p:cBhvr>
                                        <p:cTn id="58" dur="1" fill="hold">
                                          <p:stCondLst>
                                            <p:cond delay="0"/>
                                          </p:stCondLst>
                                        </p:cTn>
                                        <p:tgtEl>
                                          <p:spTgt spid="21"/>
                                        </p:tgtEl>
                                        <p:attrNameLst>
                                          <p:attrName>style.visibility</p:attrName>
                                        </p:attrNameLst>
                                      </p:cBhvr>
                                      <p:to>
                                        <p:strVal val="visible"/>
                                      </p:to>
                                    </p:set>
                                    <p:animEffect transition="in" filter="wipe(down)">
                                      <p:cBhvr>
                                        <p:cTn id="59" dur="500"/>
                                        <p:tgtEl>
                                          <p:spTgt spid="21"/>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4" fill="hold" nodeType="clickEffect">
                                  <p:stCondLst>
                                    <p:cond delay="0"/>
                                  </p:stCondLst>
                                  <p:childTnLst>
                                    <p:set>
                                      <p:cBhvr>
                                        <p:cTn id="63" dur="1" fill="hold">
                                          <p:stCondLst>
                                            <p:cond delay="0"/>
                                          </p:stCondLst>
                                        </p:cTn>
                                        <p:tgtEl>
                                          <p:spTgt spid="19"/>
                                        </p:tgtEl>
                                        <p:attrNameLst>
                                          <p:attrName>style.visibility</p:attrName>
                                        </p:attrNameLst>
                                      </p:cBhvr>
                                      <p:to>
                                        <p:strVal val="visible"/>
                                      </p:to>
                                    </p:set>
                                    <p:animEffect transition="in" filter="wipe(down)">
                                      <p:cBhvr>
                                        <p:cTn id="64" dur="500"/>
                                        <p:tgtEl>
                                          <p:spTgt spid="19"/>
                                        </p:tgtEl>
                                      </p:cBhvr>
                                    </p:animEffect>
                                  </p:childTnLst>
                                </p:cTn>
                              </p:par>
                            </p:childTnLst>
                          </p:cTn>
                        </p:par>
                        <p:par>
                          <p:cTn id="65" fill="hold">
                            <p:stCondLst>
                              <p:cond delay="500"/>
                            </p:stCondLst>
                            <p:childTnLst>
                              <p:par>
                                <p:cTn id="66" presetID="2" presetClass="entr" presetSubtype="2" fill="hold" grpId="0" nodeType="afterEffect">
                                  <p:stCondLst>
                                    <p:cond delay="0"/>
                                  </p:stCondLst>
                                  <p:iterate type="lt">
                                    <p:tmPct val="10000"/>
                                  </p:iterate>
                                  <p:childTnLst>
                                    <p:set>
                                      <p:cBhvr>
                                        <p:cTn id="67" dur="1" fill="hold">
                                          <p:stCondLst>
                                            <p:cond delay="0"/>
                                          </p:stCondLst>
                                        </p:cTn>
                                        <p:tgtEl>
                                          <p:spTgt spid="20"/>
                                        </p:tgtEl>
                                        <p:attrNameLst>
                                          <p:attrName>style.visibility</p:attrName>
                                        </p:attrNameLst>
                                      </p:cBhvr>
                                      <p:to>
                                        <p:strVal val="visible"/>
                                      </p:to>
                                    </p:set>
                                    <p:anim calcmode="lin" valueType="num">
                                      <p:cBhvr additive="base">
                                        <p:cTn id="68" dur="500" fill="hold"/>
                                        <p:tgtEl>
                                          <p:spTgt spid="20"/>
                                        </p:tgtEl>
                                        <p:attrNameLst>
                                          <p:attrName>ppt_x</p:attrName>
                                        </p:attrNameLst>
                                      </p:cBhvr>
                                      <p:tavLst>
                                        <p:tav tm="0">
                                          <p:val>
                                            <p:strVal val="1+#ppt_w/2"/>
                                          </p:val>
                                        </p:tav>
                                        <p:tav tm="100000">
                                          <p:val>
                                            <p:strVal val="#ppt_x"/>
                                          </p:val>
                                        </p:tav>
                                      </p:tavLst>
                                    </p:anim>
                                    <p:anim calcmode="lin" valueType="num">
                                      <p:cBhvr additive="base">
                                        <p:cTn id="69" dur="500" fill="hold"/>
                                        <p:tgtEl>
                                          <p:spTgt spid="20"/>
                                        </p:tgtEl>
                                        <p:attrNameLst>
                                          <p:attrName>ppt_y</p:attrName>
                                        </p:attrNameLst>
                                      </p:cBhvr>
                                      <p:tavLst>
                                        <p:tav tm="0">
                                          <p:val>
                                            <p:strVal val="#ppt_y"/>
                                          </p:val>
                                        </p:tav>
                                        <p:tav tm="100000">
                                          <p:val>
                                            <p:strVal val="#ppt_y"/>
                                          </p:val>
                                        </p:tav>
                                      </p:tavLst>
                                    </p:anim>
                                  </p:childTnLst>
                                </p:cTn>
                              </p:par>
                            </p:childTnLst>
                          </p:cTn>
                        </p:par>
                        <p:par>
                          <p:cTn id="70" fill="hold">
                            <p:stCondLst>
                              <p:cond delay="1050"/>
                            </p:stCondLst>
                            <p:childTnLst>
                              <p:par>
                                <p:cTn id="71" presetID="2" presetClass="entr" presetSubtype="2" fill="hold" grpId="0" nodeType="afterEffect">
                                  <p:stCondLst>
                                    <p:cond delay="0"/>
                                  </p:stCondLst>
                                  <p:iterate type="lt">
                                    <p:tmPct val="10000"/>
                                  </p:iterate>
                                  <p:childTnLst>
                                    <p:set>
                                      <p:cBhvr>
                                        <p:cTn id="72" dur="1" fill="hold">
                                          <p:stCondLst>
                                            <p:cond delay="0"/>
                                          </p:stCondLst>
                                        </p:cTn>
                                        <p:tgtEl>
                                          <p:spTgt spid="22"/>
                                        </p:tgtEl>
                                        <p:attrNameLst>
                                          <p:attrName>style.visibility</p:attrName>
                                        </p:attrNameLst>
                                      </p:cBhvr>
                                      <p:to>
                                        <p:strVal val="visible"/>
                                      </p:to>
                                    </p:set>
                                    <p:anim calcmode="lin" valueType="num">
                                      <p:cBhvr additive="base">
                                        <p:cTn id="73" dur="500" fill="hold"/>
                                        <p:tgtEl>
                                          <p:spTgt spid="22"/>
                                        </p:tgtEl>
                                        <p:attrNameLst>
                                          <p:attrName>ppt_x</p:attrName>
                                        </p:attrNameLst>
                                      </p:cBhvr>
                                      <p:tavLst>
                                        <p:tav tm="0">
                                          <p:val>
                                            <p:strVal val="1+#ppt_w/2"/>
                                          </p:val>
                                        </p:tav>
                                        <p:tav tm="100000">
                                          <p:val>
                                            <p:strVal val="#ppt_x"/>
                                          </p:val>
                                        </p:tav>
                                      </p:tavLst>
                                    </p:anim>
                                    <p:anim calcmode="lin" valueType="num">
                                      <p:cBhvr additive="base">
                                        <p:cTn id="74"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23"/>
                                        </p:tgtEl>
                                        <p:attrNameLst>
                                          <p:attrName>style.visibility</p:attrName>
                                        </p:attrNameLst>
                                      </p:cBhvr>
                                      <p:to>
                                        <p:strVal val="visible"/>
                                      </p:to>
                                    </p:set>
                                    <p:anim calcmode="lin" valueType="num">
                                      <p:cBhvr additive="base">
                                        <p:cTn id="79" dur="500" fill="hold"/>
                                        <p:tgtEl>
                                          <p:spTgt spid="23"/>
                                        </p:tgtEl>
                                        <p:attrNameLst>
                                          <p:attrName>ppt_x</p:attrName>
                                        </p:attrNameLst>
                                      </p:cBhvr>
                                      <p:tavLst>
                                        <p:tav tm="0">
                                          <p:val>
                                            <p:strVal val="#ppt_x"/>
                                          </p:val>
                                        </p:tav>
                                        <p:tav tm="100000">
                                          <p:val>
                                            <p:strVal val="#ppt_x"/>
                                          </p:val>
                                        </p:tav>
                                      </p:tavLst>
                                    </p:anim>
                                    <p:anim calcmode="lin" valueType="num">
                                      <p:cBhvr additive="base">
                                        <p:cTn id="8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3" grpId="0"/>
      <p:bldP spid="15" grpId="0"/>
      <p:bldP spid="17" grpId="0"/>
      <p:bldP spid="18" grpId="0"/>
      <p:bldP spid="20" grpId="0"/>
      <p:bldP spid="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274638"/>
            <a:ext cx="8229600" cy="1143000"/>
          </a:xfrm>
        </p:spPr>
        <p:txBody>
          <a:bodyPr>
            <a:normAutofit/>
          </a:bodyPr>
          <a:lstStyle/>
          <a:p>
            <a:pPr algn="l"/>
            <a:r>
              <a:rPr lang="en-US" sz="3600" dirty="0" smtClean="0"/>
              <a:t>7. </a:t>
            </a:r>
            <a:r>
              <a:rPr lang="en-US" sz="3600" dirty="0" err="1" smtClean="0"/>
              <a:t>Banyak</a:t>
            </a:r>
            <a:r>
              <a:rPr lang="en-US" sz="3600" dirty="0" smtClean="0"/>
              <a:t> </a:t>
            </a:r>
            <a:r>
              <a:rPr lang="en-US" sz="3600" dirty="0" err="1" smtClean="0"/>
              <a:t>kursi</a:t>
            </a:r>
            <a:r>
              <a:rPr lang="en-US" sz="3600" dirty="0" smtClean="0"/>
              <a:t> = </a:t>
            </a:r>
            <a:endParaRPr lang="en-US" sz="36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4" name="Object 23"/>
          <p:cNvGraphicFramePr>
            <a:graphicFrameLocks noChangeAspect="1"/>
          </p:cNvGraphicFramePr>
          <p:nvPr>
            <p:extLst>
              <p:ext uri="{D42A27DB-BD31-4B8C-83A1-F6EECF244321}">
                <p14:modId xmlns:p14="http://schemas.microsoft.com/office/powerpoint/2010/main" val="1567753799"/>
              </p:ext>
            </p:extLst>
          </p:nvPr>
        </p:nvGraphicFramePr>
        <p:xfrm>
          <a:off x="4330700" y="244475"/>
          <a:ext cx="5027613" cy="1203325"/>
        </p:xfrm>
        <a:graphic>
          <a:graphicData uri="http://schemas.openxmlformats.org/presentationml/2006/ole">
            <mc:AlternateContent xmlns:mc="http://schemas.openxmlformats.org/markup-compatibility/2006">
              <mc:Choice xmlns:v="urn:schemas-microsoft-com:vml" Requires="v">
                <p:oleObj spid="_x0000_s7500" name="Equation" r:id="rId3" imgW="1079280" imgH="393480" progId="Equation.DSMT4">
                  <p:embed/>
                </p:oleObj>
              </mc:Choice>
              <mc:Fallback>
                <p:oleObj name="Equation" r:id="rId3" imgW="1079280" imgH="393480" progId="Equation.DSMT4">
                  <p:embed/>
                  <p:pic>
                    <p:nvPicPr>
                      <p:cNvPr id="0" name=""/>
                      <p:cNvPicPr>
                        <a:picLocks noChangeAspect="1" noChangeArrowheads="1"/>
                      </p:cNvPicPr>
                      <p:nvPr/>
                    </p:nvPicPr>
                    <p:blipFill>
                      <a:blip r:embed="rId4"/>
                      <a:srcRect/>
                      <a:stretch>
                        <a:fillRect/>
                      </a:stretch>
                    </p:blipFill>
                    <p:spPr bwMode="auto">
                      <a:xfrm>
                        <a:off x="4330700" y="244475"/>
                        <a:ext cx="5027613" cy="1203325"/>
                      </a:xfrm>
                      <a:prstGeom prst="rect">
                        <a:avLst/>
                      </a:prstGeom>
                      <a:noFill/>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2136992015"/>
              </p:ext>
            </p:extLst>
          </p:nvPr>
        </p:nvGraphicFramePr>
        <p:xfrm>
          <a:off x="2209800" y="1524000"/>
          <a:ext cx="6802437" cy="1203325"/>
        </p:xfrm>
        <a:graphic>
          <a:graphicData uri="http://schemas.openxmlformats.org/presentationml/2006/ole">
            <mc:AlternateContent xmlns:mc="http://schemas.openxmlformats.org/markup-compatibility/2006">
              <mc:Choice xmlns:v="urn:schemas-microsoft-com:vml" Requires="v">
                <p:oleObj spid="_x0000_s7501" name="Equation" r:id="rId5" imgW="1460160" imgH="393480" progId="Equation.DSMT4">
                  <p:embed/>
                </p:oleObj>
              </mc:Choice>
              <mc:Fallback>
                <p:oleObj name="Equation" r:id="rId5" imgW="1460160" imgH="393480" progId="Equation.DSMT4">
                  <p:embed/>
                  <p:pic>
                    <p:nvPicPr>
                      <p:cNvPr id="0" name=""/>
                      <p:cNvPicPr>
                        <a:picLocks noChangeAspect="1" noChangeArrowheads="1"/>
                      </p:cNvPicPr>
                      <p:nvPr/>
                    </p:nvPicPr>
                    <p:blipFill>
                      <a:blip r:embed="rId6"/>
                      <a:srcRect/>
                      <a:stretch>
                        <a:fillRect/>
                      </a:stretch>
                    </p:blipFill>
                    <p:spPr bwMode="auto">
                      <a:xfrm>
                        <a:off x="2209800" y="1524000"/>
                        <a:ext cx="6802437" cy="1203325"/>
                      </a:xfrm>
                      <a:prstGeom prst="rect">
                        <a:avLst/>
                      </a:prstGeom>
                      <a:noFill/>
                    </p:spPr>
                  </p:pic>
                </p:oleObj>
              </mc:Fallback>
            </mc:AlternateContent>
          </a:graphicData>
        </a:graphic>
      </p:graphicFrame>
      <p:graphicFrame>
        <p:nvGraphicFramePr>
          <p:cNvPr id="26" name="Object 25"/>
          <p:cNvGraphicFramePr>
            <a:graphicFrameLocks noChangeAspect="1"/>
          </p:cNvGraphicFramePr>
          <p:nvPr>
            <p:extLst>
              <p:ext uri="{D42A27DB-BD31-4B8C-83A1-F6EECF244321}">
                <p14:modId xmlns:p14="http://schemas.microsoft.com/office/powerpoint/2010/main" val="4121032384"/>
              </p:ext>
            </p:extLst>
          </p:nvPr>
        </p:nvGraphicFramePr>
        <p:xfrm>
          <a:off x="2178050" y="2819400"/>
          <a:ext cx="4908550" cy="1203325"/>
        </p:xfrm>
        <a:graphic>
          <a:graphicData uri="http://schemas.openxmlformats.org/presentationml/2006/ole">
            <mc:AlternateContent xmlns:mc="http://schemas.openxmlformats.org/markup-compatibility/2006">
              <mc:Choice xmlns:v="urn:schemas-microsoft-com:vml" Requires="v">
                <p:oleObj spid="_x0000_s7502" name="Equation" r:id="rId7" imgW="1054080" imgH="393480" progId="Equation.DSMT4">
                  <p:embed/>
                </p:oleObj>
              </mc:Choice>
              <mc:Fallback>
                <p:oleObj name="Equation" r:id="rId7" imgW="1054080" imgH="393480" progId="Equation.DSMT4">
                  <p:embed/>
                  <p:pic>
                    <p:nvPicPr>
                      <p:cNvPr id="0" name=""/>
                      <p:cNvPicPr>
                        <a:picLocks noChangeAspect="1" noChangeArrowheads="1"/>
                      </p:cNvPicPr>
                      <p:nvPr/>
                    </p:nvPicPr>
                    <p:blipFill>
                      <a:blip r:embed="rId8"/>
                      <a:srcRect/>
                      <a:stretch>
                        <a:fillRect/>
                      </a:stretch>
                    </p:blipFill>
                    <p:spPr bwMode="auto">
                      <a:xfrm>
                        <a:off x="2178050" y="2819400"/>
                        <a:ext cx="4908550" cy="1203325"/>
                      </a:xfrm>
                      <a:prstGeom prst="rect">
                        <a:avLst/>
                      </a:prstGeom>
                      <a:noFill/>
                    </p:spPr>
                  </p:pic>
                </p:oleObj>
              </mc:Fallback>
            </mc:AlternateContent>
          </a:graphicData>
        </a:graphic>
      </p:graphicFrame>
      <p:graphicFrame>
        <p:nvGraphicFramePr>
          <p:cNvPr id="27" name="Object 26"/>
          <p:cNvGraphicFramePr>
            <a:graphicFrameLocks noChangeAspect="1"/>
          </p:cNvGraphicFramePr>
          <p:nvPr>
            <p:extLst>
              <p:ext uri="{D42A27DB-BD31-4B8C-83A1-F6EECF244321}">
                <p14:modId xmlns:p14="http://schemas.microsoft.com/office/powerpoint/2010/main" val="4081781298"/>
              </p:ext>
            </p:extLst>
          </p:nvPr>
        </p:nvGraphicFramePr>
        <p:xfrm>
          <a:off x="2209800" y="4038600"/>
          <a:ext cx="3608387" cy="1203325"/>
        </p:xfrm>
        <a:graphic>
          <a:graphicData uri="http://schemas.openxmlformats.org/presentationml/2006/ole">
            <mc:AlternateContent xmlns:mc="http://schemas.openxmlformats.org/markup-compatibility/2006">
              <mc:Choice xmlns:v="urn:schemas-microsoft-com:vml" Requires="v">
                <p:oleObj spid="_x0000_s7503" name="Equation" r:id="rId9" imgW="774360" imgH="393480" progId="Equation.DSMT4">
                  <p:embed/>
                </p:oleObj>
              </mc:Choice>
              <mc:Fallback>
                <p:oleObj name="Equation" r:id="rId9" imgW="774360" imgH="393480" progId="Equation.DSMT4">
                  <p:embed/>
                  <p:pic>
                    <p:nvPicPr>
                      <p:cNvPr id="0" name=""/>
                      <p:cNvPicPr>
                        <a:picLocks noChangeAspect="1" noChangeArrowheads="1"/>
                      </p:cNvPicPr>
                      <p:nvPr/>
                    </p:nvPicPr>
                    <p:blipFill>
                      <a:blip r:embed="rId10"/>
                      <a:srcRect/>
                      <a:stretch>
                        <a:fillRect/>
                      </a:stretch>
                    </p:blipFill>
                    <p:spPr bwMode="auto">
                      <a:xfrm>
                        <a:off x="2209800" y="4038600"/>
                        <a:ext cx="3608387" cy="1203325"/>
                      </a:xfrm>
                      <a:prstGeom prst="rect">
                        <a:avLst/>
                      </a:prstGeom>
                      <a:noFill/>
                    </p:spPr>
                  </p:pic>
                </p:oleObj>
              </mc:Fallback>
            </mc:AlternateContent>
          </a:graphicData>
        </a:graphic>
      </p:graphicFrame>
      <p:graphicFrame>
        <p:nvGraphicFramePr>
          <p:cNvPr id="28" name="Object 27"/>
          <p:cNvGraphicFramePr>
            <a:graphicFrameLocks noChangeAspect="1"/>
          </p:cNvGraphicFramePr>
          <p:nvPr>
            <p:extLst>
              <p:ext uri="{D42A27DB-BD31-4B8C-83A1-F6EECF244321}">
                <p14:modId xmlns:p14="http://schemas.microsoft.com/office/powerpoint/2010/main" val="3534248576"/>
              </p:ext>
            </p:extLst>
          </p:nvPr>
        </p:nvGraphicFramePr>
        <p:xfrm>
          <a:off x="2209800" y="5181600"/>
          <a:ext cx="2720975" cy="622300"/>
        </p:xfrm>
        <a:graphic>
          <a:graphicData uri="http://schemas.openxmlformats.org/presentationml/2006/ole">
            <mc:AlternateContent xmlns:mc="http://schemas.openxmlformats.org/markup-compatibility/2006">
              <mc:Choice xmlns:v="urn:schemas-microsoft-com:vml" Requires="v">
                <p:oleObj spid="_x0000_s7504" name="Equation" r:id="rId11" imgW="583920" imgH="203040" progId="Equation.DSMT4">
                  <p:embed/>
                </p:oleObj>
              </mc:Choice>
              <mc:Fallback>
                <p:oleObj name="Equation" r:id="rId11" imgW="583920" imgH="203040" progId="Equation.DSMT4">
                  <p:embed/>
                  <p:pic>
                    <p:nvPicPr>
                      <p:cNvPr id="0" name=""/>
                      <p:cNvPicPr>
                        <a:picLocks noChangeAspect="1" noChangeArrowheads="1"/>
                      </p:cNvPicPr>
                      <p:nvPr/>
                    </p:nvPicPr>
                    <p:blipFill>
                      <a:blip r:embed="rId12"/>
                      <a:srcRect/>
                      <a:stretch>
                        <a:fillRect/>
                      </a:stretch>
                    </p:blipFill>
                    <p:spPr bwMode="auto">
                      <a:xfrm>
                        <a:off x="2209800" y="5181600"/>
                        <a:ext cx="2720975" cy="622300"/>
                      </a:xfrm>
                      <a:prstGeom prst="rect">
                        <a:avLst/>
                      </a:prstGeom>
                      <a:noFill/>
                    </p:spPr>
                  </p:pic>
                </p:oleObj>
              </mc:Fallback>
            </mc:AlternateContent>
          </a:graphicData>
        </a:graphic>
      </p:graphicFrame>
      <p:graphicFrame>
        <p:nvGraphicFramePr>
          <p:cNvPr id="29" name="Object 28"/>
          <p:cNvGraphicFramePr>
            <a:graphicFrameLocks noChangeAspect="1"/>
          </p:cNvGraphicFramePr>
          <p:nvPr>
            <p:extLst>
              <p:ext uri="{D42A27DB-BD31-4B8C-83A1-F6EECF244321}">
                <p14:modId xmlns:p14="http://schemas.microsoft.com/office/powerpoint/2010/main" val="460081401"/>
              </p:ext>
            </p:extLst>
          </p:nvPr>
        </p:nvGraphicFramePr>
        <p:xfrm>
          <a:off x="2222500" y="5867400"/>
          <a:ext cx="2425700" cy="622300"/>
        </p:xfrm>
        <a:graphic>
          <a:graphicData uri="http://schemas.openxmlformats.org/presentationml/2006/ole">
            <mc:AlternateContent xmlns:mc="http://schemas.openxmlformats.org/markup-compatibility/2006">
              <mc:Choice xmlns:v="urn:schemas-microsoft-com:vml" Requires="v">
                <p:oleObj spid="_x0000_s7505" name="Equation" r:id="rId13" imgW="520560" imgH="203040" progId="Equation.DSMT4">
                  <p:embed/>
                </p:oleObj>
              </mc:Choice>
              <mc:Fallback>
                <p:oleObj name="Equation" r:id="rId13" imgW="520560" imgH="203040" progId="Equation.DSMT4">
                  <p:embed/>
                  <p:pic>
                    <p:nvPicPr>
                      <p:cNvPr id="0" name=""/>
                      <p:cNvPicPr>
                        <a:picLocks noChangeAspect="1" noChangeArrowheads="1"/>
                      </p:cNvPicPr>
                      <p:nvPr/>
                    </p:nvPicPr>
                    <p:blipFill>
                      <a:blip r:embed="rId14"/>
                      <a:srcRect/>
                      <a:stretch>
                        <a:fillRect/>
                      </a:stretch>
                    </p:blipFill>
                    <p:spPr bwMode="auto">
                      <a:xfrm>
                        <a:off x="2222500" y="5867400"/>
                        <a:ext cx="2425700" cy="622300"/>
                      </a:xfrm>
                      <a:prstGeom prst="rect">
                        <a:avLst/>
                      </a:prstGeom>
                      <a:noFill/>
                    </p:spPr>
                  </p:pic>
                </p:oleObj>
              </mc:Fallback>
            </mc:AlternateContent>
          </a:graphicData>
        </a:graphic>
      </p:graphicFrame>
    </p:spTree>
    <p:extLst>
      <p:ext uri="{BB962C8B-B14F-4D97-AF65-F5344CB8AC3E}">
        <p14:creationId xmlns:p14="http://schemas.microsoft.com/office/powerpoint/2010/main" val="2125313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down)">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wipe(down)">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wipe(down)">
                                      <p:cBhvr>
                                        <p:cTn id="17" dur="500"/>
                                        <p:tgtEl>
                                          <p:spTgt spid="2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wipe(down)">
                                      <p:cBhvr>
                                        <p:cTn id="22" dur="500"/>
                                        <p:tgtEl>
                                          <p:spTgt spid="2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wipe(down)">
                                      <p:cBhvr>
                                        <p:cTn id="27" dur="500"/>
                                        <p:tgtEl>
                                          <p:spTgt spid="2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wipe(down)">
                                      <p:cBhvr>
                                        <p:cTn id="3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905000" y="300315"/>
            <a:ext cx="8229600" cy="1143000"/>
          </a:xfrm>
        </p:spPr>
        <p:txBody>
          <a:bodyPr>
            <a:normAutofit/>
          </a:bodyPr>
          <a:lstStyle/>
          <a:p>
            <a:pPr algn="l"/>
            <a:r>
              <a:rPr lang="en-US" sz="3600" dirty="0" smtClean="0"/>
              <a:t>8. </a:t>
            </a:r>
            <a:r>
              <a:rPr lang="en-US" sz="3600" dirty="0" err="1" smtClean="0"/>
              <a:t>Waktu</a:t>
            </a:r>
            <a:r>
              <a:rPr lang="en-US" sz="3600" dirty="0" smtClean="0"/>
              <a:t> 	    </a:t>
            </a:r>
            <a:r>
              <a:rPr lang="en-US" sz="3600" dirty="0" err="1" smtClean="0"/>
              <a:t>Bakteri</a:t>
            </a:r>
            <a:r>
              <a:rPr lang="en-US" sz="3600" dirty="0" smtClean="0"/>
              <a:t> </a:t>
            </a:r>
            <a:endParaRPr lang="en-US" sz="3600"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9"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11" name="TextBox 10"/>
          <p:cNvSpPr txBox="1"/>
          <p:nvPr/>
        </p:nvSpPr>
        <p:spPr>
          <a:xfrm>
            <a:off x="2209800" y="1397277"/>
            <a:ext cx="1468672" cy="707886"/>
          </a:xfrm>
          <a:prstGeom prst="rect">
            <a:avLst/>
          </a:prstGeom>
          <a:noFill/>
        </p:spPr>
        <p:txBody>
          <a:bodyPr wrap="none" rtlCol="0">
            <a:spAutoFit/>
          </a:bodyPr>
          <a:lstStyle/>
          <a:p>
            <a:r>
              <a:rPr lang="en-US" sz="4000" dirty="0" smtClean="0"/>
              <a:t>12.30 </a:t>
            </a:r>
            <a:endParaRPr lang="en-US" sz="4000" dirty="0"/>
          </a:p>
        </p:txBody>
      </p:sp>
      <p:sp>
        <p:nvSpPr>
          <p:cNvPr id="12" name="TextBox 11"/>
          <p:cNvSpPr txBox="1"/>
          <p:nvPr/>
        </p:nvSpPr>
        <p:spPr>
          <a:xfrm>
            <a:off x="4710373" y="1416568"/>
            <a:ext cx="819455" cy="707886"/>
          </a:xfrm>
          <a:prstGeom prst="rect">
            <a:avLst/>
          </a:prstGeom>
          <a:noFill/>
        </p:spPr>
        <p:txBody>
          <a:bodyPr wrap="none" rtlCol="0">
            <a:spAutoFit/>
          </a:bodyPr>
          <a:lstStyle/>
          <a:p>
            <a:pPr algn="r"/>
            <a:r>
              <a:rPr lang="en-US" sz="4000" dirty="0" smtClean="0"/>
              <a:t>30 </a:t>
            </a:r>
            <a:endParaRPr lang="en-US" sz="4000" dirty="0"/>
          </a:p>
        </p:txBody>
      </p:sp>
      <p:sp>
        <p:nvSpPr>
          <p:cNvPr id="13" name="TextBox 12"/>
          <p:cNvSpPr txBox="1"/>
          <p:nvPr/>
        </p:nvSpPr>
        <p:spPr>
          <a:xfrm>
            <a:off x="2209800" y="2116364"/>
            <a:ext cx="1468672" cy="707886"/>
          </a:xfrm>
          <a:prstGeom prst="rect">
            <a:avLst/>
          </a:prstGeom>
          <a:noFill/>
        </p:spPr>
        <p:txBody>
          <a:bodyPr wrap="none" rtlCol="0">
            <a:spAutoFit/>
          </a:bodyPr>
          <a:lstStyle/>
          <a:p>
            <a:r>
              <a:rPr lang="en-US" sz="4000" dirty="0" smtClean="0"/>
              <a:t>12.45 </a:t>
            </a:r>
            <a:endParaRPr lang="en-US" sz="4000" dirty="0"/>
          </a:p>
        </p:txBody>
      </p:sp>
      <p:sp>
        <p:nvSpPr>
          <p:cNvPr id="14" name="TextBox 13"/>
          <p:cNvSpPr txBox="1"/>
          <p:nvPr/>
        </p:nvSpPr>
        <p:spPr>
          <a:xfrm>
            <a:off x="4710373" y="2135655"/>
            <a:ext cx="819455" cy="707886"/>
          </a:xfrm>
          <a:prstGeom prst="rect">
            <a:avLst/>
          </a:prstGeom>
          <a:noFill/>
        </p:spPr>
        <p:txBody>
          <a:bodyPr wrap="none" rtlCol="0">
            <a:spAutoFit/>
          </a:bodyPr>
          <a:lstStyle/>
          <a:p>
            <a:pPr algn="r"/>
            <a:r>
              <a:rPr lang="en-US" sz="4000" dirty="0" smtClean="0"/>
              <a:t>60 </a:t>
            </a:r>
            <a:endParaRPr lang="en-US" sz="4000" dirty="0"/>
          </a:p>
        </p:txBody>
      </p:sp>
      <p:sp>
        <p:nvSpPr>
          <p:cNvPr id="15" name="TextBox 14"/>
          <p:cNvSpPr txBox="1"/>
          <p:nvPr/>
        </p:nvSpPr>
        <p:spPr>
          <a:xfrm>
            <a:off x="2209800" y="2828823"/>
            <a:ext cx="1468672" cy="707886"/>
          </a:xfrm>
          <a:prstGeom prst="rect">
            <a:avLst/>
          </a:prstGeom>
          <a:noFill/>
        </p:spPr>
        <p:txBody>
          <a:bodyPr wrap="none" rtlCol="0">
            <a:spAutoFit/>
          </a:bodyPr>
          <a:lstStyle/>
          <a:p>
            <a:r>
              <a:rPr lang="en-US" sz="4000" dirty="0" smtClean="0"/>
              <a:t>13.00 </a:t>
            </a:r>
            <a:endParaRPr lang="en-US" sz="4000" dirty="0"/>
          </a:p>
        </p:txBody>
      </p:sp>
      <p:sp>
        <p:nvSpPr>
          <p:cNvPr id="16" name="TextBox 15"/>
          <p:cNvSpPr txBox="1"/>
          <p:nvPr/>
        </p:nvSpPr>
        <p:spPr>
          <a:xfrm>
            <a:off x="4450686" y="2848114"/>
            <a:ext cx="1079142" cy="707886"/>
          </a:xfrm>
          <a:prstGeom prst="rect">
            <a:avLst/>
          </a:prstGeom>
          <a:noFill/>
        </p:spPr>
        <p:txBody>
          <a:bodyPr wrap="none" rtlCol="0">
            <a:spAutoFit/>
          </a:bodyPr>
          <a:lstStyle/>
          <a:p>
            <a:pPr algn="r"/>
            <a:r>
              <a:rPr lang="en-US" sz="4000" dirty="0" smtClean="0"/>
              <a:t>120 </a:t>
            </a:r>
            <a:endParaRPr lang="en-US" sz="4000" dirty="0"/>
          </a:p>
        </p:txBody>
      </p:sp>
      <p:sp>
        <p:nvSpPr>
          <p:cNvPr id="17" name="TextBox 16"/>
          <p:cNvSpPr txBox="1"/>
          <p:nvPr/>
        </p:nvSpPr>
        <p:spPr>
          <a:xfrm>
            <a:off x="2209800" y="3484207"/>
            <a:ext cx="1468672" cy="707886"/>
          </a:xfrm>
          <a:prstGeom prst="rect">
            <a:avLst/>
          </a:prstGeom>
          <a:noFill/>
        </p:spPr>
        <p:txBody>
          <a:bodyPr wrap="none" rtlCol="0">
            <a:spAutoFit/>
          </a:bodyPr>
          <a:lstStyle/>
          <a:p>
            <a:r>
              <a:rPr lang="en-US" sz="4000" dirty="0" smtClean="0"/>
              <a:t>13.15 </a:t>
            </a:r>
            <a:endParaRPr lang="en-US" sz="4000" dirty="0"/>
          </a:p>
        </p:txBody>
      </p:sp>
      <p:sp>
        <p:nvSpPr>
          <p:cNvPr id="18" name="TextBox 17"/>
          <p:cNvSpPr txBox="1"/>
          <p:nvPr/>
        </p:nvSpPr>
        <p:spPr>
          <a:xfrm>
            <a:off x="4450686" y="3529175"/>
            <a:ext cx="1079142" cy="707886"/>
          </a:xfrm>
          <a:prstGeom prst="rect">
            <a:avLst/>
          </a:prstGeom>
          <a:noFill/>
        </p:spPr>
        <p:txBody>
          <a:bodyPr wrap="none" rtlCol="0">
            <a:spAutoFit/>
          </a:bodyPr>
          <a:lstStyle/>
          <a:p>
            <a:pPr algn="r"/>
            <a:r>
              <a:rPr lang="en-US" sz="4000" dirty="0" smtClean="0"/>
              <a:t>240 </a:t>
            </a:r>
            <a:endParaRPr lang="en-US" sz="4000" dirty="0"/>
          </a:p>
        </p:txBody>
      </p:sp>
      <p:sp>
        <p:nvSpPr>
          <p:cNvPr id="19" name="TextBox 18"/>
          <p:cNvSpPr txBox="1"/>
          <p:nvPr/>
        </p:nvSpPr>
        <p:spPr>
          <a:xfrm>
            <a:off x="2209799" y="4211329"/>
            <a:ext cx="1468672" cy="707886"/>
          </a:xfrm>
          <a:prstGeom prst="rect">
            <a:avLst/>
          </a:prstGeom>
          <a:noFill/>
        </p:spPr>
        <p:txBody>
          <a:bodyPr wrap="none" rtlCol="0">
            <a:spAutoFit/>
          </a:bodyPr>
          <a:lstStyle/>
          <a:p>
            <a:r>
              <a:rPr lang="en-US" sz="4000" dirty="0" smtClean="0"/>
              <a:t>13.30 </a:t>
            </a:r>
            <a:endParaRPr lang="en-US" sz="4000" dirty="0"/>
          </a:p>
        </p:txBody>
      </p:sp>
      <p:sp>
        <p:nvSpPr>
          <p:cNvPr id="20" name="TextBox 19"/>
          <p:cNvSpPr txBox="1"/>
          <p:nvPr/>
        </p:nvSpPr>
        <p:spPr>
          <a:xfrm>
            <a:off x="4450686" y="4229472"/>
            <a:ext cx="1079142" cy="707886"/>
          </a:xfrm>
          <a:prstGeom prst="rect">
            <a:avLst/>
          </a:prstGeom>
          <a:noFill/>
        </p:spPr>
        <p:txBody>
          <a:bodyPr wrap="none" rtlCol="0">
            <a:spAutoFit/>
          </a:bodyPr>
          <a:lstStyle/>
          <a:p>
            <a:pPr algn="r"/>
            <a:r>
              <a:rPr lang="en-US" sz="4000" dirty="0" smtClean="0"/>
              <a:t>480 </a:t>
            </a:r>
            <a:endParaRPr lang="en-US" sz="4000" dirty="0"/>
          </a:p>
        </p:txBody>
      </p:sp>
      <p:sp>
        <p:nvSpPr>
          <p:cNvPr id="21" name="TextBox 20"/>
          <p:cNvSpPr txBox="1"/>
          <p:nvPr/>
        </p:nvSpPr>
        <p:spPr>
          <a:xfrm>
            <a:off x="2217057" y="4901072"/>
            <a:ext cx="1468672" cy="707886"/>
          </a:xfrm>
          <a:prstGeom prst="rect">
            <a:avLst/>
          </a:prstGeom>
          <a:noFill/>
        </p:spPr>
        <p:txBody>
          <a:bodyPr wrap="none" rtlCol="0">
            <a:spAutoFit/>
          </a:bodyPr>
          <a:lstStyle/>
          <a:p>
            <a:r>
              <a:rPr lang="en-US" sz="4000" dirty="0" smtClean="0"/>
              <a:t>13.45 </a:t>
            </a:r>
            <a:endParaRPr lang="en-US" sz="4000" dirty="0"/>
          </a:p>
        </p:txBody>
      </p:sp>
      <p:sp>
        <p:nvSpPr>
          <p:cNvPr id="22" name="TextBox 21"/>
          <p:cNvSpPr txBox="1"/>
          <p:nvPr/>
        </p:nvSpPr>
        <p:spPr>
          <a:xfrm>
            <a:off x="4450686" y="4919215"/>
            <a:ext cx="1079142" cy="707886"/>
          </a:xfrm>
          <a:prstGeom prst="rect">
            <a:avLst/>
          </a:prstGeom>
          <a:noFill/>
        </p:spPr>
        <p:txBody>
          <a:bodyPr wrap="none" rtlCol="0">
            <a:spAutoFit/>
          </a:bodyPr>
          <a:lstStyle/>
          <a:p>
            <a:pPr algn="r"/>
            <a:r>
              <a:rPr lang="en-US" sz="4000" dirty="0" smtClean="0"/>
              <a:t>960 </a:t>
            </a:r>
            <a:endParaRPr lang="en-US" sz="4000" dirty="0"/>
          </a:p>
        </p:txBody>
      </p:sp>
      <p:sp>
        <p:nvSpPr>
          <p:cNvPr id="23" name="TextBox 22"/>
          <p:cNvSpPr txBox="1"/>
          <p:nvPr/>
        </p:nvSpPr>
        <p:spPr>
          <a:xfrm>
            <a:off x="2217057" y="5590815"/>
            <a:ext cx="1468672" cy="707886"/>
          </a:xfrm>
          <a:prstGeom prst="rect">
            <a:avLst/>
          </a:prstGeom>
          <a:noFill/>
        </p:spPr>
        <p:txBody>
          <a:bodyPr wrap="none" rtlCol="0">
            <a:spAutoFit/>
          </a:bodyPr>
          <a:lstStyle/>
          <a:p>
            <a:r>
              <a:rPr lang="en-US" sz="4000" dirty="0" smtClean="0"/>
              <a:t>14.00 </a:t>
            </a:r>
            <a:endParaRPr lang="en-US" sz="4000" dirty="0"/>
          </a:p>
        </p:txBody>
      </p:sp>
      <p:sp>
        <p:nvSpPr>
          <p:cNvPr id="30" name="TextBox 29"/>
          <p:cNvSpPr txBox="1"/>
          <p:nvPr/>
        </p:nvSpPr>
        <p:spPr>
          <a:xfrm>
            <a:off x="4191000" y="5608958"/>
            <a:ext cx="1338828" cy="707886"/>
          </a:xfrm>
          <a:prstGeom prst="rect">
            <a:avLst/>
          </a:prstGeom>
          <a:noFill/>
        </p:spPr>
        <p:txBody>
          <a:bodyPr wrap="none" rtlCol="0">
            <a:spAutoFit/>
          </a:bodyPr>
          <a:lstStyle/>
          <a:p>
            <a:pPr algn="r"/>
            <a:r>
              <a:rPr lang="en-US" sz="4000" dirty="0" smtClean="0"/>
              <a:t>1920 </a:t>
            </a:r>
            <a:endParaRPr lang="en-US" sz="4000" dirty="0"/>
          </a:p>
        </p:txBody>
      </p:sp>
    </p:spTree>
    <p:extLst>
      <p:ext uri="{BB962C8B-B14F-4D97-AF65-F5344CB8AC3E}">
        <p14:creationId xmlns:p14="http://schemas.microsoft.com/office/powerpoint/2010/main" val="511296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iterate type="lt">
                                    <p:tmPct val="10000"/>
                                  </p:iterate>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iterate type="lt">
                                    <p:tmPct val="10000"/>
                                  </p:iterate>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1+#ppt_w/2"/>
                                          </p:val>
                                        </p:tav>
                                        <p:tav tm="100000">
                                          <p:val>
                                            <p:strVal val="#ppt_x"/>
                                          </p:val>
                                        </p:tav>
                                      </p:tavLst>
                                    </p:anim>
                                    <p:anim calcmode="lin" valueType="num">
                                      <p:cBhvr additive="base">
                                        <p:cTn id="14"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iterate type="lt">
                                    <p:tmPct val="10000"/>
                                  </p:iterate>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1+#ppt_w/2"/>
                                          </p:val>
                                        </p:tav>
                                        <p:tav tm="100000">
                                          <p:val>
                                            <p:strVal val="#ppt_x"/>
                                          </p:val>
                                        </p:tav>
                                      </p:tavLst>
                                    </p:anim>
                                    <p:anim calcmode="lin" valueType="num">
                                      <p:cBhvr additive="base">
                                        <p:cTn id="20"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iterate type="lt">
                                    <p:tmPct val="10000"/>
                                  </p:iterate>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1+#ppt_w/2"/>
                                          </p:val>
                                        </p:tav>
                                        <p:tav tm="100000">
                                          <p:val>
                                            <p:strVal val="#ppt_x"/>
                                          </p:val>
                                        </p:tav>
                                      </p:tavLst>
                                    </p:anim>
                                    <p:anim calcmode="lin" valueType="num">
                                      <p:cBhvr additive="base">
                                        <p:cTn id="26"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iterate type="lt">
                                    <p:tmPct val="10000"/>
                                  </p:iterate>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1+#ppt_w/2"/>
                                          </p:val>
                                        </p:tav>
                                        <p:tav tm="100000">
                                          <p:val>
                                            <p:strVal val="#ppt_x"/>
                                          </p:val>
                                        </p:tav>
                                      </p:tavLst>
                                    </p:anim>
                                    <p:anim calcmode="lin" valueType="num">
                                      <p:cBhvr additive="base">
                                        <p:cTn id="32"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iterate type="lt">
                                    <p:tmPct val="10000"/>
                                  </p:iterate>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500" fill="hold"/>
                                        <p:tgtEl>
                                          <p:spTgt spid="16"/>
                                        </p:tgtEl>
                                        <p:attrNameLst>
                                          <p:attrName>ppt_x</p:attrName>
                                        </p:attrNameLst>
                                      </p:cBhvr>
                                      <p:tavLst>
                                        <p:tav tm="0">
                                          <p:val>
                                            <p:strVal val="1+#ppt_w/2"/>
                                          </p:val>
                                        </p:tav>
                                        <p:tav tm="100000">
                                          <p:val>
                                            <p:strVal val="#ppt_x"/>
                                          </p:val>
                                        </p:tav>
                                      </p:tavLst>
                                    </p:anim>
                                    <p:anim calcmode="lin" valueType="num">
                                      <p:cBhvr additive="base">
                                        <p:cTn id="38"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iterate type="lt">
                                    <p:tmPct val="10000"/>
                                  </p:iterate>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1+#ppt_w/2"/>
                                          </p:val>
                                        </p:tav>
                                        <p:tav tm="100000">
                                          <p:val>
                                            <p:strVal val="#ppt_x"/>
                                          </p:val>
                                        </p:tav>
                                      </p:tavLst>
                                    </p:anim>
                                    <p:anim calcmode="lin" valueType="num">
                                      <p:cBhvr additive="base">
                                        <p:cTn id="44"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iterate type="lt">
                                    <p:tmPct val="10000"/>
                                  </p:iterate>
                                  <p:childTnLst>
                                    <p:set>
                                      <p:cBhvr>
                                        <p:cTn id="48" dur="1" fill="hold">
                                          <p:stCondLst>
                                            <p:cond delay="0"/>
                                          </p:stCondLst>
                                        </p:cTn>
                                        <p:tgtEl>
                                          <p:spTgt spid="18"/>
                                        </p:tgtEl>
                                        <p:attrNameLst>
                                          <p:attrName>style.visibility</p:attrName>
                                        </p:attrNameLst>
                                      </p:cBhvr>
                                      <p:to>
                                        <p:strVal val="visible"/>
                                      </p:to>
                                    </p:set>
                                    <p:anim calcmode="lin" valueType="num">
                                      <p:cBhvr additive="base">
                                        <p:cTn id="49" dur="500" fill="hold"/>
                                        <p:tgtEl>
                                          <p:spTgt spid="18"/>
                                        </p:tgtEl>
                                        <p:attrNameLst>
                                          <p:attrName>ppt_x</p:attrName>
                                        </p:attrNameLst>
                                      </p:cBhvr>
                                      <p:tavLst>
                                        <p:tav tm="0">
                                          <p:val>
                                            <p:strVal val="1+#ppt_w/2"/>
                                          </p:val>
                                        </p:tav>
                                        <p:tav tm="100000">
                                          <p:val>
                                            <p:strVal val="#ppt_x"/>
                                          </p:val>
                                        </p:tav>
                                      </p:tavLst>
                                    </p:anim>
                                    <p:anim calcmode="lin" valueType="num">
                                      <p:cBhvr additive="base">
                                        <p:cTn id="50"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iterate type="lt">
                                    <p:tmPct val="10000"/>
                                  </p:iterate>
                                  <p:childTnLst>
                                    <p:set>
                                      <p:cBhvr>
                                        <p:cTn id="54" dur="1" fill="hold">
                                          <p:stCondLst>
                                            <p:cond delay="0"/>
                                          </p:stCondLst>
                                        </p:cTn>
                                        <p:tgtEl>
                                          <p:spTgt spid="19"/>
                                        </p:tgtEl>
                                        <p:attrNameLst>
                                          <p:attrName>style.visibility</p:attrName>
                                        </p:attrNameLst>
                                      </p:cBhvr>
                                      <p:to>
                                        <p:strVal val="visible"/>
                                      </p:to>
                                    </p:set>
                                    <p:anim calcmode="lin" valueType="num">
                                      <p:cBhvr additive="base">
                                        <p:cTn id="55" dur="500" fill="hold"/>
                                        <p:tgtEl>
                                          <p:spTgt spid="19"/>
                                        </p:tgtEl>
                                        <p:attrNameLst>
                                          <p:attrName>ppt_x</p:attrName>
                                        </p:attrNameLst>
                                      </p:cBhvr>
                                      <p:tavLst>
                                        <p:tav tm="0">
                                          <p:val>
                                            <p:strVal val="1+#ppt_w/2"/>
                                          </p:val>
                                        </p:tav>
                                        <p:tav tm="100000">
                                          <p:val>
                                            <p:strVal val="#ppt_x"/>
                                          </p:val>
                                        </p:tav>
                                      </p:tavLst>
                                    </p:anim>
                                    <p:anim calcmode="lin" valueType="num">
                                      <p:cBhvr additive="base">
                                        <p:cTn id="56"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2" fill="hold" grpId="0" nodeType="clickEffect">
                                  <p:stCondLst>
                                    <p:cond delay="0"/>
                                  </p:stCondLst>
                                  <p:iterate type="lt">
                                    <p:tmPct val="10000"/>
                                  </p:iterate>
                                  <p:childTnLst>
                                    <p:set>
                                      <p:cBhvr>
                                        <p:cTn id="60" dur="1" fill="hold">
                                          <p:stCondLst>
                                            <p:cond delay="0"/>
                                          </p:stCondLst>
                                        </p:cTn>
                                        <p:tgtEl>
                                          <p:spTgt spid="20"/>
                                        </p:tgtEl>
                                        <p:attrNameLst>
                                          <p:attrName>style.visibility</p:attrName>
                                        </p:attrNameLst>
                                      </p:cBhvr>
                                      <p:to>
                                        <p:strVal val="visible"/>
                                      </p:to>
                                    </p:set>
                                    <p:anim calcmode="lin" valueType="num">
                                      <p:cBhvr additive="base">
                                        <p:cTn id="61" dur="500" fill="hold"/>
                                        <p:tgtEl>
                                          <p:spTgt spid="20"/>
                                        </p:tgtEl>
                                        <p:attrNameLst>
                                          <p:attrName>ppt_x</p:attrName>
                                        </p:attrNameLst>
                                      </p:cBhvr>
                                      <p:tavLst>
                                        <p:tav tm="0">
                                          <p:val>
                                            <p:strVal val="1+#ppt_w/2"/>
                                          </p:val>
                                        </p:tav>
                                        <p:tav tm="100000">
                                          <p:val>
                                            <p:strVal val="#ppt_x"/>
                                          </p:val>
                                        </p:tav>
                                      </p:tavLst>
                                    </p:anim>
                                    <p:anim calcmode="lin" valueType="num">
                                      <p:cBhvr additive="base">
                                        <p:cTn id="62"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2" fill="hold" grpId="0" nodeType="clickEffect">
                                  <p:stCondLst>
                                    <p:cond delay="0"/>
                                  </p:stCondLst>
                                  <p:iterate type="lt">
                                    <p:tmPct val="10000"/>
                                  </p:iterate>
                                  <p:childTnLst>
                                    <p:set>
                                      <p:cBhvr>
                                        <p:cTn id="66" dur="1" fill="hold">
                                          <p:stCondLst>
                                            <p:cond delay="0"/>
                                          </p:stCondLst>
                                        </p:cTn>
                                        <p:tgtEl>
                                          <p:spTgt spid="21"/>
                                        </p:tgtEl>
                                        <p:attrNameLst>
                                          <p:attrName>style.visibility</p:attrName>
                                        </p:attrNameLst>
                                      </p:cBhvr>
                                      <p:to>
                                        <p:strVal val="visible"/>
                                      </p:to>
                                    </p:set>
                                    <p:anim calcmode="lin" valueType="num">
                                      <p:cBhvr additive="base">
                                        <p:cTn id="67" dur="500" fill="hold"/>
                                        <p:tgtEl>
                                          <p:spTgt spid="21"/>
                                        </p:tgtEl>
                                        <p:attrNameLst>
                                          <p:attrName>ppt_x</p:attrName>
                                        </p:attrNameLst>
                                      </p:cBhvr>
                                      <p:tavLst>
                                        <p:tav tm="0">
                                          <p:val>
                                            <p:strVal val="1+#ppt_w/2"/>
                                          </p:val>
                                        </p:tav>
                                        <p:tav tm="100000">
                                          <p:val>
                                            <p:strVal val="#ppt_x"/>
                                          </p:val>
                                        </p:tav>
                                      </p:tavLst>
                                    </p:anim>
                                    <p:anim calcmode="lin" valueType="num">
                                      <p:cBhvr additive="base">
                                        <p:cTn id="68"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2" fill="hold" grpId="0" nodeType="clickEffect">
                                  <p:stCondLst>
                                    <p:cond delay="0"/>
                                  </p:stCondLst>
                                  <p:iterate type="lt">
                                    <p:tmPct val="10000"/>
                                  </p:iterate>
                                  <p:childTnLst>
                                    <p:set>
                                      <p:cBhvr>
                                        <p:cTn id="72" dur="1" fill="hold">
                                          <p:stCondLst>
                                            <p:cond delay="0"/>
                                          </p:stCondLst>
                                        </p:cTn>
                                        <p:tgtEl>
                                          <p:spTgt spid="22"/>
                                        </p:tgtEl>
                                        <p:attrNameLst>
                                          <p:attrName>style.visibility</p:attrName>
                                        </p:attrNameLst>
                                      </p:cBhvr>
                                      <p:to>
                                        <p:strVal val="visible"/>
                                      </p:to>
                                    </p:set>
                                    <p:anim calcmode="lin" valueType="num">
                                      <p:cBhvr additive="base">
                                        <p:cTn id="73" dur="500" fill="hold"/>
                                        <p:tgtEl>
                                          <p:spTgt spid="22"/>
                                        </p:tgtEl>
                                        <p:attrNameLst>
                                          <p:attrName>ppt_x</p:attrName>
                                        </p:attrNameLst>
                                      </p:cBhvr>
                                      <p:tavLst>
                                        <p:tav tm="0">
                                          <p:val>
                                            <p:strVal val="1+#ppt_w/2"/>
                                          </p:val>
                                        </p:tav>
                                        <p:tav tm="100000">
                                          <p:val>
                                            <p:strVal val="#ppt_x"/>
                                          </p:val>
                                        </p:tav>
                                      </p:tavLst>
                                    </p:anim>
                                    <p:anim calcmode="lin" valueType="num">
                                      <p:cBhvr additive="base">
                                        <p:cTn id="74"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2" fill="hold" grpId="0" nodeType="clickEffect">
                                  <p:stCondLst>
                                    <p:cond delay="0"/>
                                  </p:stCondLst>
                                  <p:iterate type="lt">
                                    <p:tmPct val="10000"/>
                                  </p:iterate>
                                  <p:childTnLst>
                                    <p:set>
                                      <p:cBhvr>
                                        <p:cTn id="78" dur="1" fill="hold">
                                          <p:stCondLst>
                                            <p:cond delay="0"/>
                                          </p:stCondLst>
                                        </p:cTn>
                                        <p:tgtEl>
                                          <p:spTgt spid="23"/>
                                        </p:tgtEl>
                                        <p:attrNameLst>
                                          <p:attrName>style.visibility</p:attrName>
                                        </p:attrNameLst>
                                      </p:cBhvr>
                                      <p:to>
                                        <p:strVal val="visible"/>
                                      </p:to>
                                    </p:set>
                                    <p:anim calcmode="lin" valueType="num">
                                      <p:cBhvr additive="base">
                                        <p:cTn id="79" dur="500" fill="hold"/>
                                        <p:tgtEl>
                                          <p:spTgt spid="23"/>
                                        </p:tgtEl>
                                        <p:attrNameLst>
                                          <p:attrName>ppt_x</p:attrName>
                                        </p:attrNameLst>
                                      </p:cBhvr>
                                      <p:tavLst>
                                        <p:tav tm="0">
                                          <p:val>
                                            <p:strVal val="1+#ppt_w/2"/>
                                          </p:val>
                                        </p:tav>
                                        <p:tav tm="100000">
                                          <p:val>
                                            <p:strVal val="#ppt_x"/>
                                          </p:val>
                                        </p:tav>
                                      </p:tavLst>
                                    </p:anim>
                                    <p:anim calcmode="lin" valueType="num">
                                      <p:cBhvr additive="base">
                                        <p:cTn id="80"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2" fill="hold" grpId="0" nodeType="clickEffect">
                                  <p:stCondLst>
                                    <p:cond delay="0"/>
                                  </p:stCondLst>
                                  <p:iterate type="lt">
                                    <p:tmPct val="10000"/>
                                  </p:iterate>
                                  <p:childTnLst>
                                    <p:set>
                                      <p:cBhvr>
                                        <p:cTn id="84" dur="1" fill="hold">
                                          <p:stCondLst>
                                            <p:cond delay="0"/>
                                          </p:stCondLst>
                                        </p:cTn>
                                        <p:tgtEl>
                                          <p:spTgt spid="30"/>
                                        </p:tgtEl>
                                        <p:attrNameLst>
                                          <p:attrName>style.visibility</p:attrName>
                                        </p:attrNameLst>
                                      </p:cBhvr>
                                      <p:to>
                                        <p:strVal val="visible"/>
                                      </p:to>
                                    </p:set>
                                    <p:anim calcmode="lin" valueType="num">
                                      <p:cBhvr additive="base">
                                        <p:cTn id="85" dur="500" fill="hold"/>
                                        <p:tgtEl>
                                          <p:spTgt spid="30"/>
                                        </p:tgtEl>
                                        <p:attrNameLst>
                                          <p:attrName>ppt_x</p:attrName>
                                        </p:attrNameLst>
                                      </p:cBhvr>
                                      <p:tavLst>
                                        <p:tav tm="0">
                                          <p:val>
                                            <p:strVal val="1+#ppt_w/2"/>
                                          </p:val>
                                        </p:tav>
                                        <p:tav tm="100000">
                                          <p:val>
                                            <p:strVal val="#ppt_x"/>
                                          </p:val>
                                        </p:tav>
                                      </p:tavLst>
                                    </p:anim>
                                    <p:anim calcmode="lin" valueType="num">
                                      <p:cBhvr additive="base">
                                        <p:cTn id="86" dur="500" fill="hold"/>
                                        <p:tgtEl>
                                          <p:spTgt spid="3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16" grpId="0"/>
      <p:bldP spid="17" grpId="0"/>
      <p:bldP spid="18" grpId="0"/>
      <p:bldP spid="19" grpId="0"/>
      <p:bldP spid="20" grpId="0"/>
      <p:bldP spid="21" grpId="0"/>
      <p:bldP spid="22" grpId="0"/>
      <p:bldP spid="23" grpId="0"/>
      <p:bldP spid="3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578</TotalTime>
  <Words>753</Words>
  <Application>Microsoft Office PowerPoint</Application>
  <PresentationFormat>On-screen Show (4:3)</PresentationFormat>
  <Paragraphs>293</Paragraphs>
  <Slides>41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3" baseType="lpstr">
      <vt:lpstr>Office Theme</vt:lpstr>
      <vt:lpstr>Equation</vt:lpstr>
      <vt:lpstr>Penyelesaian LUN 2013</vt:lpstr>
      <vt:lpstr>1. </vt:lpstr>
      <vt:lpstr>2.   (1 -        -          ) X 300</vt:lpstr>
      <vt:lpstr>3.   </vt:lpstr>
      <vt:lpstr>4.</vt:lpstr>
      <vt:lpstr>5.</vt:lpstr>
      <vt:lpstr>6.  Bunga 8 bulan = 896.000 – 800.000</vt:lpstr>
      <vt:lpstr>7. Banyak kursi = </vt:lpstr>
      <vt:lpstr>8. Waktu      Bakteri </vt:lpstr>
      <vt:lpstr>9. Barisan: 4, 7, 10, 13 …</vt:lpstr>
      <vt:lpstr>10. </vt:lpstr>
      <vt:lpstr>11. </vt:lpstr>
      <vt:lpstr>12. Sebuah bilangan dikalikan tiga kemudian dikurangi dengan dua hasilnya adalah enam. Jika bilangan tersebut dimisalkan x, maka model matematika yang tepat untuk kalimat tersebut adalah ....</vt:lpstr>
      <vt:lpstr>13. Dari 32 siswa, 21 orang menyukai sepak bola, 16 orang menyukai bola volly, serta 10 orang menyukai sepak bola dan bola volly. Banyak siswa yang tidak menyukai sepak bola maupun bola volly adalah ....</vt:lpstr>
      <vt:lpstr>14. f(x) = 5 – 3x</vt:lpstr>
      <vt:lpstr>15. f(x) = ax +b</vt:lpstr>
      <vt:lpstr>16. </vt:lpstr>
      <vt:lpstr>17.   5x  3y  15 = 0 melalui (10, 4) </vt:lpstr>
      <vt:lpstr>18. 2a + 3j = 32 3a+ 2j = 33</vt:lpstr>
      <vt:lpstr>19. f(x) = 5 – 3x</vt:lpstr>
      <vt:lpstr>20. </vt:lpstr>
      <vt:lpstr>21. </vt:lpstr>
      <vt:lpstr>22. </vt:lpstr>
      <vt:lpstr>23</vt:lpstr>
      <vt:lpstr>24.</vt:lpstr>
      <vt:lpstr>25.</vt:lpstr>
      <vt:lpstr>26.</vt:lpstr>
      <vt:lpstr>27</vt:lpstr>
      <vt:lpstr>28. </vt:lpstr>
      <vt:lpstr>29. AB =</vt:lpstr>
      <vt:lpstr>30. Kerangka = 4X(p +l + t)</vt:lpstr>
      <vt:lpstr>31. Volume =</vt:lpstr>
      <vt:lpstr>32</vt:lpstr>
      <vt:lpstr>33.</vt:lpstr>
      <vt:lpstr>34. L.bola = 4r2</vt:lpstr>
      <vt:lpstr>35.  Mean dan modus 7, 5, 3, 4, 6, 5, 8, 7, 3, 7</vt:lpstr>
      <vt:lpstr>36.</vt:lpstr>
      <vt:lpstr>37.</vt:lpstr>
      <vt:lpstr>38.</vt:lpstr>
      <vt:lpstr>39. Ruang Sampel:</vt:lpstr>
      <vt:lpstr>3</vt:lpstr>
    </vt:vector>
  </TitlesOfParts>
  <Company>Agus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Penyelesaian LUN 2013</dc:title>
  <dc:creator>NangAgus</dc:creator>
  <cp:lastModifiedBy>NangAgus</cp:lastModifiedBy>
  <cp:revision>61</cp:revision>
  <dcterms:created xsi:type="dcterms:W3CDTF">2013-02-11T22:26:42Z</dcterms:created>
  <dcterms:modified xsi:type="dcterms:W3CDTF">2013-02-13T04:37:00Z</dcterms:modified>
</cp:coreProperties>
</file>