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98" r:id="rId15"/>
    <p:sldId id="269" r:id="rId16"/>
    <p:sldId id="270" r:id="rId17"/>
    <p:sldId id="274" r:id="rId18"/>
    <p:sldId id="275" r:id="rId19"/>
    <p:sldId id="299" r:id="rId20"/>
    <p:sldId id="276" r:id="rId21"/>
    <p:sldId id="300" r:id="rId22"/>
    <p:sldId id="277" r:id="rId23"/>
    <p:sldId id="278" r:id="rId24"/>
    <p:sldId id="279" r:id="rId25"/>
    <p:sldId id="301" r:id="rId26"/>
    <p:sldId id="280" r:id="rId27"/>
    <p:sldId id="302" r:id="rId28"/>
    <p:sldId id="305" r:id="rId29"/>
    <p:sldId id="286" r:id="rId30"/>
    <p:sldId id="306" r:id="rId31"/>
    <p:sldId id="303" r:id="rId32"/>
    <p:sldId id="287" r:id="rId33"/>
    <p:sldId id="289" r:id="rId34"/>
    <p:sldId id="290" r:id="rId35"/>
    <p:sldId id="307" r:id="rId36"/>
    <p:sldId id="292" r:id="rId37"/>
    <p:sldId id="293" r:id="rId38"/>
    <p:sldId id="308" r:id="rId39"/>
    <p:sldId id="309" r:id="rId40"/>
    <p:sldId id="294" r:id="rId41"/>
    <p:sldId id="297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14" autoAdjust="0"/>
    <p:restoredTop sz="94660"/>
  </p:normalViewPr>
  <p:slideViewPr>
    <p:cSldViewPr>
      <p:cViewPr>
        <p:scale>
          <a:sx n="78" d="100"/>
          <a:sy n="78" d="100"/>
        </p:scale>
        <p:origin x="-516" y="3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13" Type="http://schemas.openxmlformats.org/officeDocument/2006/relationships/image" Target="../media/image48.wmf"/><Relationship Id="rId3" Type="http://schemas.openxmlformats.org/officeDocument/2006/relationships/image" Target="../media/image38.wmf"/><Relationship Id="rId7" Type="http://schemas.openxmlformats.org/officeDocument/2006/relationships/image" Target="../media/image42.wmf"/><Relationship Id="rId12" Type="http://schemas.openxmlformats.org/officeDocument/2006/relationships/image" Target="../media/image47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11" Type="http://schemas.openxmlformats.org/officeDocument/2006/relationships/image" Target="../media/image46.wmf"/><Relationship Id="rId5" Type="http://schemas.openxmlformats.org/officeDocument/2006/relationships/image" Target="../media/image40.wmf"/><Relationship Id="rId10" Type="http://schemas.openxmlformats.org/officeDocument/2006/relationships/image" Target="../media/image45.wmf"/><Relationship Id="rId4" Type="http://schemas.openxmlformats.org/officeDocument/2006/relationships/image" Target="../media/image39.wmf"/><Relationship Id="rId9" Type="http://schemas.openxmlformats.org/officeDocument/2006/relationships/image" Target="../media/image44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0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2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3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Relationship Id="rId6" Type="http://schemas.openxmlformats.org/officeDocument/2006/relationships/image" Target="../media/image59.wmf"/><Relationship Id="rId5" Type="http://schemas.openxmlformats.org/officeDocument/2006/relationships/image" Target="../media/image58.wmf"/><Relationship Id="rId4" Type="http://schemas.openxmlformats.org/officeDocument/2006/relationships/image" Target="../media/image57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61.wmf"/><Relationship Id="rId1" Type="http://schemas.openxmlformats.org/officeDocument/2006/relationships/image" Target="../media/image60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Relationship Id="rId4" Type="http://schemas.openxmlformats.org/officeDocument/2006/relationships/image" Target="../media/image65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68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Relationship Id="rId6" Type="http://schemas.openxmlformats.org/officeDocument/2006/relationships/image" Target="../media/image71.wmf"/><Relationship Id="rId5" Type="http://schemas.openxmlformats.org/officeDocument/2006/relationships/image" Target="../media/image70.wmf"/><Relationship Id="rId4" Type="http://schemas.openxmlformats.org/officeDocument/2006/relationships/image" Target="../media/image69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74.wmf"/><Relationship Id="rId7" Type="http://schemas.openxmlformats.org/officeDocument/2006/relationships/image" Target="../media/image78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Relationship Id="rId6" Type="http://schemas.openxmlformats.org/officeDocument/2006/relationships/image" Target="../media/image77.wmf"/><Relationship Id="rId5" Type="http://schemas.openxmlformats.org/officeDocument/2006/relationships/image" Target="../media/image76.wmf"/><Relationship Id="rId4" Type="http://schemas.openxmlformats.org/officeDocument/2006/relationships/image" Target="../media/image7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81.wmf"/><Relationship Id="rId2" Type="http://schemas.openxmlformats.org/officeDocument/2006/relationships/image" Target="../media/image80.wmf"/><Relationship Id="rId1" Type="http://schemas.openxmlformats.org/officeDocument/2006/relationships/image" Target="../media/image79.wmf"/><Relationship Id="rId5" Type="http://schemas.openxmlformats.org/officeDocument/2006/relationships/image" Target="../media/image83.wmf"/><Relationship Id="rId4" Type="http://schemas.openxmlformats.org/officeDocument/2006/relationships/image" Target="../media/image82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4.wmf"/></Relationships>
</file>

<file path=ppt/drawings/_rels/vmlDrawing2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8.wmf"/><Relationship Id="rId1" Type="http://schemas.openxmlformats.org/officeDocument/2006/relationships/image" Target="../media/image87.wmf"/></Relationships>
</file>

<file path=ppt/drawings/_rels/vmlDrawing2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0.wmf"/><Relationship Id="rId1" Type="http://schemas.openxmlformats.org/officeDocument/2006/relationships/image" Target="../media/image89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7" Type="http://schemas.openxmlformats.org/officeDocument/2006/relationships/image" Target="../media/image25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DA06D-02B4-41E4-9514-2F9D76CFCB04}" type="datetimeFigureOut">
              <a:rPr lang="en-US" smtClean="0"/>
              <a:t>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6AE19-A14E-4D21-8361-20D7CD08C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26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DA06D-02B4-41E4-9514-2F9D76CFCB04}" type="datetimeFigureOut">
              <a:rPr lang="en-US" smtClean="0"/>
              <a:t>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6AE19-A14E-4D21-8361-20D7CD08C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404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DA06D-02B4-41E4-9514-2F9D76CFCB04}" type="datetimeFigureOut">
              <a:rPr lang="en-US" smtClean="0"/>
              <a:t>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6AE19-A14E-4D21-8361-20D7CD08C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217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DA06D-02B4-41E4-9514-2F9D76CFCB04}" type="datetimeFigureOut">
              <a:rPr lang="en-US" smtClean="0"/>
              <a:t>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6AE19-A14E-4D21-8361-20D7CD08C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931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DA06D-02B4-41E4-9514-2F9D76CFCB04}" type="datetimeFigureOut">
              <a:rPr lang="en-US" smtClean="0"/>
              <a:t>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6AE19-A14E-4D21-8361-20D7CD08C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334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DA06D-02B4-41E4-9514-2F9D76CFCB04}" type="datetimeFigureOut">
              <a:rPr lang="en-US" smtClean="0"/>
              <a:t>2/11/2014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6AE19-A14E-4D21-8361-20D7CD08C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505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DA06D-02B4-41E4-9514-2F9D76CFCB04}" type="datetimeFigureOut">
              <a:rPr lang="en-US" smtClean="0"/>
              <a:t>2/11/2014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6AE19-A14E-4D21-8361-20D7CD08C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802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DA06D-02B4-41E4-9514-2F9D76CFCB04}" type="datetimeFigureOut">
              <a:rPr lang="en-US" smtClean="0"/>
              <a:t>2/11/2014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6AE19-A14E-4D21-8361-20D7CD08C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030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DA06D-02B4-41E4-9514-2F9D76CFCB04}" type="datetimeFigureOut">
              <a:rPr lang="en-US" smtClean="0"/>
              <a:t>2/11/2014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6AE19-A14E-4D21-8361-20D7CD08C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321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DA06D-02B4-41E4-9514-2F9D76CFCB04}" type="datetimeFigureOut">
              <a:rPr lang="en-US" smtClean="0"/>
              <a:t>2/11/2014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6AE19-A14E-4D21-8361-20D7CD08C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908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DA06D-02B4-41E4-9514-2F9D76CFCB04}" type="datetimeFigureOut">
              <a:rPr lang="en-US" smtClean="0"/>
              <a:t>2/11/2014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6AE19-A14E-4D21-8361-20D7CD08C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329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4DA06D-02B4-41E4-9514-2F9D76CFCB04}" type="datetimeFigureOut">
              <a:rPr lang="en-US" smtClean="0"/>
              <a:t>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A6AE19-A14E-4D21-8361-20D7CD08C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621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8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23.bin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3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5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22.bin"/><Relationship Id="rId5" Type="http://schemas.openxmlformats.org/officeDocument/2006/relationships/oleObject" Target="../embeddings/oleObject19.bin"/><Relationship Id="rId15" Type="http://schemas.openxmlformats.org/officeDocument/2006/relationships/oleObject" Target="../embeddings/oleObject24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1.bin"/><Relationship Id="rId14" Type="http://schemas.openxmlformats.org/officeDocument/2006/relationships/image" Target="../media/image24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26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28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3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oleObject" Target="../embeddings/oleObject40.bin"/><Relationship Id="rId18" Type="http://schemas.openxmlformats.org/officeDocument/2006/relationships/image" Target="../media/image43.wmf"/><Relationship Id="rId26" Type="http://schemas.openxmlformats.org/officeDocument/2006/relationships/image" Target="../media/image47.wmf"/><Relationship Id="rId3" Type="http://schemas.openxmlformats.org/officeDocument/2006/relationships/oleObject" Target="../embeddings/oleObject35.bin"/><Relationship Id="rId21" Type="http://schemas.openxmlformats.org/officeDocument/2006/relationships/oleObject" Target="../embeddings/oleObject44.bin"/><Relationship Id="rId7" Type="http://schemas.openxmlformats.org/officeDocument/2006/relationships/oleObject" Target="../embeddings/oleObject37.bin"/><Relationship Id="rId12" Type="http://schemas.openxmlformats.org/officeDocument/2006/relationships/image" Target="../media/image40.wmf"/><Relationship Id="rId17" Type="http://schemas.openxmlformats.org/officeDocument/2006/relationships/oleObject" Target="../embeddings/oleObject42.bin"/><Relationship Id="rId25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2.wmf"/><Relationship Id="rId20" Type="http://schemas.openxmlformats.org/officeDocument/2006/relationships/image" Target="../media/image44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39.bin"/><Relationship Id="rId24" Type="http://schemas.openxmlformats.org/officeDocument/2006/relationships/image" Target="../media/image46.wmf"/><Relationship Id="rId5" Type="http://schemas.openxmlformats.org/officeDocument/2006/relationships/oleObject" Target="../embeddings/oleObject36.bin"/><Relationship Id="rId15" Type="http://schemas.openxmlformats.org/officeDocument/2006/relationships/oleObject" Target="../embeddings/oleObject41.bin"/><Relationship Id="rId23" Type="http://schemas.openxmlformats.org/officeDocument/2006/relationships/oleObject" Target="../embeddings/oleObject45.bin"/><Relationship Id="rId28" Type="http://schemas.openxmlformats.org/officeDocument/2006/relationships/image" Target="../media/image48.wmf"/><Relationship Id="rId10" Type="http://schemas.openxmlformats.org/officeDocument/2006/relationships/image" Target="../media/image39.wmf"/><Relationship Id="rId19" Type="http://schemas.openxmlformats.org/officeDocument/2006/relationships/oleObject" Target="../embeddings/oleObject43.bin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8.bin"/><Relationship Id="rId14" Type="http://schemas.openxmlformats.org/officeDocument/2006/relationships/image" Target="../media/image41.wmf"/><Relationship Id="rId22" Type="http://schemas.openxmlformats.org/officeDocument/2006/relationships/image" Target="../media/image45.wmf"/><Relationship Id="rId27" Type="http://schemas.openxmlformats.org/officeDocument/2006/relationships/oleObject" Target="../embeddings/oleObject47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50.wmf"/><Relationship Id="rId4" Type="http://schemas.openxmlformats.org/officeDocument/2006/relationships/oleObject" Target="../embeddings/oleObject48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52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53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13" Type="http://schemas.openxmlformats.org/officeDocument/2006/relationships/oleObject" Target="../embeddings/oleObject56.bin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5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55.wmf"/><Relationship Id="rId11" Type="http://schemas.openxmlformats.org/officeDocument/2006/relationships/oleObject" Target="../embeddings/oleObject55.bin"/><Relationship Id="rId5" Type="http://schemas.openxmlformats.org/officeDocument/2006/relationships/oleObject" Target="../embeddings/oleObject52.bin"/><Relationship Id="rId10" Type="http://schemas.openxmlformats.org/officeDocument/2006/relationships/image" Target="../media/image57.wmf"/><Relationship Id="rId4" Type="http://schemas.openxmlformats.org/officeDocument/2006/relationships/image" Target="../media/image54.wmf"/><Relationship Id="rId9" Type="http://schemas.openxmlformats.org/officeDocument/2006/relationships/oleObject" Target="../embeddings/oleObject54.bin"/><Relationship Id="rId14" Type="http://schemas.openxmlformats.org/officeDocument/2006/relationships/image" Target="../media/image59.wmf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11.bin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2.wmf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61.wmf"/><Relationship Id="rId5" Type="http://schemas.openxmlformats.org/officeDocument/2006/relationships/oleObject" Target="../embeddings/oleObject58.bin"/><Relationship Id="rId4" Type="http://schemas.openxmlformats.org/officeDocument/2006/relationships/image" Target="../media/image60.wmf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3" Type="http://schemas.openxmlformats.org/officeDocument/2006/relationships/oleObject" Target="../embeddings/oleObject59.bin"/><Relationship Id="rId7" Type="http://schemas.openxmlformats.org/officeDocument/2006/relationships/oleObject" Target="../embeddings/oleObject6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63.wmf"/><Relationship Id="rId5" Type="http://schemas.openxmlformats.org/officeDocument/2006/relationships/oleObject" Target="../embeddings/oleObject60.bin"/><Relationship Id="rId10" Type="http://schemas.openxmlformats.org/officeDocument/2006/relationships/image" Target="../media/image65.wmf"/><Relationship Id="rId4" Type="http://schemas.openxmlformats.org/officeDocument/2006/relationships/image" Target="../media/image62.wmf"/><Relationship Id="rId9" Type="http://schemas.openxmlformats.org/officeDocument/2006/relationships/oleObject" Target="../embeddings/oleObject62.bin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13" Type="http://schemas.openxmlformats.org/officeDocument/2006/relationships/oleObject" Target="../embeddings/oleObject68.bin"/><Relationship Id="rId3" Type="http://schemas.openxmlformats.org/officeDocument/2006/relationships/oleObject" Target="../embeddings/oleObject63.bin"/><Relationship Id="rId7" Type="http://schemas.openxmlformats.org/officeDocument/2006/relationships/oleObject" Target="../embeddings/oleObject65.bin"/><Relationship Id="rId12" Type="http://schemas.openxmlformats.org/officeDocument/2006/relationships/image" Target="../media/image7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67.wmf"/><Relationship Id="rId11" Type="http://schemas.openxmlformats.org/officeDocument/2006/relationships/oleObject" Target="../embeddings/oleObject67.bin"/><Relationship Id="rId5" Type="http://schemas.openxmlformats.org/officeDocument/2006/relationships/oleObject" Target="../embeddings/oleObject64.bin"/><Relationship Id="rId10" Type="http://schemas.openxmlformats.org/officeDocument/2006/relationships/image" Target="../media/image69.wmf"/><Relationship Id="rId4" Type="http://schemas.openxmlformats.org/officeDocument/2006/relationships/image" Target="../media/image66.wmf"/><Relationship Id="rId9" Type="http://schemas.openxmlformats.org/officeDocument/2006/relationships/oleObject" Target="../embeddings/oleObject66.bin"/><Relationship Id="rId14" Type="http://schemas.openxmlformats.org/officeDocument/2006/relationships/image" Target="../media/image71.wmf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wmf"/><Relationship Id="rId13" Type="http://schemas.openxmlformats.org/officeDocument/2006/relationships/oleObject" Target="../embeddings/oleObject74.bin"/><Relationship Id="rId3" Type="http://schemas.openxmlformats.org/officeDocument/2006/relationships/oleObject" Target="../embeddings/oleObject69.bin"/><Relationship Id="rId7" Type="http://schemas.openxmlformats.org/officeDocument/2006/relationships/oleObject" Target="../embeddings/oleObject71.bin"/><Relationship Id="rId12" Type="http://schemas.openxmlformats.org/officeDocument/2006/relationships/image" Target="../media/image7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8.wmf"/><Relationship Id="rId1" Type="http://schemas.openxmlformats.org/officeDocument/2006/relationships/vmlDrawing" Target="../drawings/vmlDrawing19.vml"/><Relationship Id="rId6" Type="http://schemas.openxmlformats.org/officeDocument/2006/relationships/image" Target="../media/image73.wmf"/><Relationship Id="rId11" Type="http://schemas.openxmlformats.org/officeDocument/2006/relationships/oleObject" Target="../embeddings/oleObject73.bin"/><Relationship Id="rId5" Type="http://schemas.openxmlformats.org/officeDocument/2006/relationships/oleObject" Target="../embeddings/oleObject70.bin"/><Relationship Id="rId15" Type="http://schemas.openxmlformats.org/officeDocument/2006/relationships/oleObject" Target="../embeddings/oleObject75.bin"/><Relationship Id="rId10" Type="http://schemas.openxmlformats.org/officeDocument/2006/relationships/image" Target="../media/image75.wmf"/><Relationship Id="rId4" Type="http://schemas.openxmlformats.org/officeDocument/2006/relationships/image" Target="../media/image72.wmf"/><Relationship Id="rId9" Type="http://schemas.openxmlformats.org/officeDocument/2006/relationships/oleObject" Target="../embeddings/oleObject72.bin"/><Relationship Id="rId14" Type="http://schemas.openxmlformats.org/officeDocument/2006/relationships/image" Target="../media/image77.wmf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wmf"/><Relationship Id="rId3" Type="http://schemas.openxmlformats.org/officeDocument/2006/relationships/oleObject" Target="../embeddings/oleObject76.bin"/><Relationship Id="rId7" Type="http://schemas.openxmlformats.org/officeDocument/2006/relationships/oleObject" Target="../embeddings/oleObject78.bin"/><Relationship Id="rId12" Type="http://schemas.openxmlformats.org/officeDocument/2006/relationships/image" Target="../media/image8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80.wmf"/><Relationship Id="rId11" Type="http://schemas.openxmlformats.org/officeDocument/2006/relationships/oleObject" Target="../embeddings/oleObject80.bin"/><Relationship Id="rId5" Type="http://schemas.openxmlformats.org/officeDocument/2006/relationships/oleObject" Target="../embeddings/oleObject77.bin"/><Relationship Id="rId10" Type="http://schemas.openxmlformats.org/officeDocument/2006/relationships/image" Target="../media/image82.wmf"/><Relationship Id="rId4" Type="http://schemas.openxmlformats.org/officeDocument/2006/relationships/image" Target="../media/image79.wmf"/><Relationship Id="rId9" Type="http://schemas.openxmlformats.org/officeDocument/2006/relationships/oleObject" Target="../embeddings/oleObject79.bin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4" Type="http://schemas.openxmlformats.org/officeDocument/2006/relationships/image" Target="../media/image84.wmf"/></Relationships>
</file>

<file path=ppt/slides/_rels/slide3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85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88.wmf"/><Relationship Id="rId5" Type="http://schemas.openxmlformats.org/officeDocument/2006/relationships/oleObject" Target="../embeddings/oleObject83.bin"/><Relationship Id="rId4" Type="http://schemas.openxmlformats.org/officeDocument/2006/relationships/image" Target="../media/image87.wmf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90.wmf"/><Relationship Id="rId5" Type="http://schemas.openxmlformats.org/officeDocument/2006/relationships/oleObject" Target="../embeddings/oleObject85.bin"/><Relationship Id="rId4" Type="http://schemas.openxmlformats.org/officeDocument/2006/relationships/image" Target="../media/image89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3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5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Penyelesaian</a:t>
            </a:r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LUN 2014</a:t>
            </a:r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8000" b="1" spc="50" dirty="0" err="1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Paket</a:t>
            </a:r>
            <a:r>
              <a:rPr lang="en-US" sz="8000" b="1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A</a:t>
            </a:r>
            <a:endParaRPr lang="en-US" sz="8000" b="1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0856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676400" y="27463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4000" dirty="0" smtClean="0"/>
              <a:t>9. </a:t>
            </a:r>
            <a:endParaRPr lang="en-US" sz="4000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743200" y="1371600"/>
            <a:ext cx="563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5 + 3 = 5x – 3x</a:t>
            </a:r>
            <a:endParaRPr lang="en-US" sz="4000" dirty="0"/>
          </a:p>
        </p:txBody>
      </p:sp>
      <p:sp>
        <p:nvSpPr>
          <p:cNvPr id="24" name="TextBox 23"/>
          <p:cNvSpPr txBox="1"/>
          <p:nvPr/>
        </p:nvSpPr>
        <p:spPr>
          <a:xfrm>
            <a:off x="3429000" y="2035314"/>
            <a:ext cx="22025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8 = 2x</a:t>
            </a:r>
            <a:endParaRPr lang="en-US" sz="4000" dirty="0"/>
          </a:p>
        </p:txBody>
      </p:sp>
      <p:sp>
        <p:nvSpPr>
          <p:cNvPr id="25" name="TextBox 24"/>
          <p:cNvSpPr txBox="1"/>
          <p:nvPr/>
        </p:nvSpPr>
        <p:spPr>
          <a:xfrm>
            <a:off x="3429000" y="2721114"/>
            <a:ext cx="563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4 = x</a:t>
            </a:r>
            <a:endParaRPr lang="en-US" sz="4000" dirty="0"/>
          </a:p>
        </p:txBody>
      </p:sp>
      <p:sp>
        <p:nvSpPr>
          <p:cNvPr id="26" name="TextBox 25"/>
          <p:cNvSpPr txBox="1"/>
          <p:nvPr/>
        </p:nvSpPr>
        <p:spPr>
          <a:xfrm>
            <a:off x="1981200" y="4038600"/>
            <a:ext cx="563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X + 5 = 4 + 5 = 9</a:t>
            </a:r>
            <a:endParaRPr lang="en-US" sz="4000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1829442"/>
              </p:ext>
            </p:extLst>
          </p:nvPr>
        </p:nvGraphicFramePr>
        <p:xfrm>
          <a:off x="2438400" y="457200"/>
          <a:ext cx="3318934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21" name="Equation" r:id="rId3" imgW="926698" imgH="177723" progId="Equation.DSMT4">
                  <p:embed/>
                </p:oleObj>
              </mc:Choice>
              <mc:Fallback>
                <p:oleObj name="Equation" r:id="rId3" imgW="926698" imgH="177723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57200"/>
                        <a:ext cx="3318934" cy="6096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13220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4" grpId="0"/>
      <p:bldP spid="25" grpId="0"/>
      <p:bldP spid="2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4000" dirty="0" smtClean="0"/>
              <a:t>10. </a:t>
            </a:r>
            <a:r>
              <a:rPr lang="en-US" sz="4000" dirty="0" err="1" smtClean="0"/>
              <a:t>i</a:t>
            </a:r>
            <a:r>
              <a:rPr lang="en-US" sz="4000" dirty="0" smtClean="0"/>
              <a:t>.  </a:t>
            </a:r>
            <a:endParaRPr lang="en-US" sz="4000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2814290"/>
              </p:ext>
            </p:extLst>
          </p:nvPr>
        </p:nvGraphicFramePr>
        <p:xfrm>
          <a:off x="4191000" y="1981200"/>
          <a:ext cx="367823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31" name="Equation" r:id="rId3" imgW="1231560" imgH="203040" progId="Equation.DSMT4">
                  <p:embed/>
                </p:oleObj>
              </mc:Choice>
              <mc:Fallback>
                <p:oleObj name="Equation" r:id="rId3" imgW="12315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1981200"/>
                        <a:ext cx="3678237" cy="6096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2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1" name="Rectangle 213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Rectangle 215"/>
          <p:cNvSpPr>
            <a:spLocks noChangeArrowheads="1"/>
          </p:cNvSpPr>
          <p:nvPr/>
        </p:nvSpPr>
        <p:spPr bwMode="auto">
          <a:xfrm>
            <a:off x="304800" y="304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5727916"/>
              </p:ext>
            </p:extLst>
          </p:nvPr>
        </p:nvGraphicFramePr>
        <p:xfrm>
          <a:off x="2095500" y="457200"/>
          <a:ext cx="66675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32" name="Equation" r:id="rId5" imgW="1993900" imgH="228600" progId="Equation.DSMT4">
                  <p:embed/>
                </p:oleObj>
              </mc:Choice>
              <mc:Fallback>
                <p:oleObj name="Equation" r:id="rId5" imgW="1993900" imgH="228600" progId="Equation.DSMT4">
                  <p:embed/>
                  <p:pic>
                    <p:nvPicPr>
                      <p:cNvPr id="0" name="Object 2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0" y="457200"/>
                        <a:ext cx="6667500" cy="762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2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8747302"/>
              </p:ext>
            </p:extLst>
          </p:nvPr>
        </p:nvGraphicFramePr>
        <p:xfrm>
          <a:off x="1676400" y="1338263"/>
          <a:ext cx="6027737" cy="7184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33" name="Equation" r:id="rId7" imgW="1917360" imgH="228600" progId="Equation.DSMT4">
                  <p:embed/>
                </p:oleObj>
              </mc:Choice>
              <mc:Fallback>
                <p:oleObj name="Equation" r:id="rId7" imgW="1917360" imgH="228600" progId="Equation.DSMT4">
                  <p:embed/>
                  <p:pic>
                    <p:nvPicPr>
                      <p:cNvPr id="0" name="Object 2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338263"/>
                        <a:ext cx="6027737" cy="71847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5758467"/>
              </p:ext>
            </p:extLst>
          </p:nvPr>
        </p:nvGraphicFramePr>
        <p:xfrm>
          <a:off x="4191000" y="2590800"/>
          <a:ext cx="2806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34" name="Equation" r:id="rId9" imgW="939600" imgH="203040" progId="Equation.DSMT4">
                  <p:embed/>
                </p:oleObj>
              </mc:Choice>
              <mc:Fallback>
                <p:oleObj name="Equation" r:id="rId9" imgW="9396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590800"/>
                        <a:ext cx="2806700" cy="6096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7608040"/>
              </p:ext>
            </p:extLst>
          </p:nvPr>
        </p:nvGraphicFramePr>
        <p:xfrm>
          <a:off x="1524000" y="3276600"/>
          <a:ext cx="6786562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35" name="Equation" r:id="rId11" imgW="2273040" imgH="228600" progId="Equation.DSMT4">
                  <p:embed/>
                </p:oleObj>
              </mc:Choice>
              <mc:Fallback>
                <p:oleObj name="Equation" r:id="rId11" imgW="227304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276600"/>
                        <a:ext cx="6786562" cy="6858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6492767"/>
              </p:ext>
            </p:extLst>
          </p:nvPr>
        </p:nvGraphicFramePr>
        <p:xfrm>
          <a:off x="4504091" y="3962401"/>
          <a:ext cx="4258909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36" name="Equation" r:id="rId13" imgW="1346040" imgH="203040" progId="Equation.DSMT4">
                  <p:embed/>
                </p:oleObj>
              </mc:Choice>
              <mc:Fallback>
                <p:oleObj name="Equation" r:id="rId13" imgW="134604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504091" y="3962401"/>
                        <a:ext cx="4258909" cy="642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9114243"/>
              </p:ext>
            </p:extLst>
          </p:nvPr>
        </p:nvGraphicFramePr>
        <p:xfrm>
          <a:off x="4648200" y="4648200"/>
          <a:ext cx="347186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37" name="Equation" r:id="rId15" imgW="1028520" imgH="203040" progId="Equation.DSMT4">
                  <p:embed/>
                </p:oleObj>
              </mc:Choice>
              <mc:Fallback>
                <p:oleObj name="Equation" r:id="rId15" imgW="102852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648200" y="4648200"/>
                        <a:ext cx="3471863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35753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1219200" cy="1143000"/>
          </a:xfrm>
        </p:spPr>
        <p:txBody>
          <a:bodyPr>
            <a:normAutofit/>
          </a:bodyPr>
          <a:lstStyle/>
          <a:p>
            <a:pPr algn="l"/>
            <a:r>
              <a:rPr lang="en-US" sz="4000" dirty="0" smtClean="0"/>
              <a:t>11. </a:t>
            </a:r>
            <a:endParaRPr lang="en-US" sz="4000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3387597"/>
              </p:ext>
            </p:extLst>
          </p:nvPr>
        </p:nvGraphicFramePr>
        <p:xfrm>
          <a:off x="5791200" y="1572513"/>
          <a:ext cx="1681162" cy="1311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48" name="Equation" r:id="rId3" imgW="482400" imgH="393480" progId="Equation.DSMT4">
                  <p:embed/>
                </p:oleObj>
              </mc:Choice>
              <mc:Fallback>
                <p:oleObj name="Equation" r:id="rId3" imgW="482400" imgH="3934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1572513"/>
                        <a:ext cx="1681162" cy="13112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itle 1"/>
          <p:cNvSpPr txBox="1">
            <a:spLocks/>
          </p:cNvSpPr>
          <p:nvPr/>
        </p:nvSpPr>
        <p:spPr>
          <a:xfrm>
            <a:off x="4953000" y="228600"/>
            <a:ext cx="3505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dirty="0" smtClean="0"/>
              <a:t>(miring </a:t>
            </a:r>
            <a:r>
              <a:rPr lang="en-US" sz="4000" dirty="0" err="1" smtClean="0"/>
              <a:t>ke</a:t>
            </a:r>
            <a:r>
              <a:rPr lang="en-US" sz="4000" dirty="0" smtClean="0"/>
              <a:t> </a:t>
            </a:r>
            <a:r>
              <a:rPr lang="en-US" sz="4000" dirty="0" err="1" smtClean="0"/>
              <a:t>kiri</a:t>
            </a:r>
            <a:r>
              <a:rPr lang="en-US" sz="4000" dirty="0" smtClean="0"/>
              <a:t>)</a:t>
            </a:r>
            <a:endParaRPr lang="en-US" sz="4000" dirty="0"/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5886987"/>
              </p:ext>
            </p:extLst>
          </p:nvPr>
        </p:nvGraphicFramePr>
        <p:xfrm>
          <a:off x="6553200" y="2793594"/>
          <a:ext cx="1100137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49" name="Equation" r:id="rId5" imgW="368280" imgH="393480" progId="Equation.DSMT4">
                  <p:embed/>
                </p:oleObj>
              </mc:Choice>
              <mc:Fallback>
                <p:oleObj name="Equation" r:id="rId5" imgW="3682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2793594"/>
                        <a:ext cx="1100137" cy="11811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4" name="Group 395"/>
          <p:cNvGrpSpPr>
            <a:grpSpLocks/>
          </p:cNvGrpSpPr>
          <p:nvPr/>
        </p:nvGrpSpPr>
        <p:grpSpPr bwMode="auto">
          <a:xfrm>
            <a:off x="2042970" y="594009"/>
            <a:ext cx="3127536" cy="2790135"/>
            <a:chOff x="14993" y="6558"/>
            <a:chExt cx="2438" cy="1984"/>
          </a:xfrm>
        </p:grpSpPr>
        <p:sp>
          <p:nvSpPr>
            <p:cNvPr id="15" name="Text Box 388"/>
            <p:cNvSpPr txBox="1">
              <a:spLocks noChangeArrowheads="1"/>
            </p:cNvSpPr>
            <p:nvPr/>
          </p:nvSpPr>
          <p:spPr bwMode="auto">
            <a:xfrm>
              <a:off x="15131" y="7211"/>
              <a:ext cx="339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3600" dirty="0"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Text Box 389"/>
            <p:cNvSpPr txBox="1">
              <a:spLocks noChangeArrowheads="1"/>
            </p:cNvSpPr>
            <p:nvPr/>
          </p:nvSpPr>
          <p:spPr bwMode="auto">
            <a:xfrm>
              <a:off x="17092" y="7903"/>
              <a:ext cx="339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X</a:t>
              </a:r>
              <a:endPara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Text Box 390"/>
            <p:cNvSpPr txBox="1">
              <a:spLocks noChangeArrowheads="1"/>
            </p:cNvSpPr>
            <p:nvPr/>
          </p:nvSpPr>
          <p:spPr bwMode="auto">
            <a:xfrm>
              <a:off x="16382" y="8027"/>
              <a:ext cx="339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5</a:t>
              </a:r>
              <a:endPara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Text Box 391"/>
            <p:cNvSpPr txBox="1">
              <a:spLocks noChangeArrowheads="1"/>
            </p:cNvSpPr>
            <p:nvPr/>
          </p:nvSpPr>
          <p:spPr bwMode="auto">
            <a:xfrm>
              <a:off x="14993" y="6558"/>
              <a:ext cx="339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Y</a:t>
              </a:r>
              <a:endPara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Text Box 392"/>
            <p:cNvSpPr txBox="1">
              <a:spLocks noChangeArrowheads="1"/>
            </p:cNvSpPr>
            <p:nvPr/>
          </p:nvSpPr>
          <p:spPr bwMode="auto">
            <a:xfrm>
              <a:off x="15003" y="7982"/>
              <a:ext cx="339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Text Box 393"/>
            <p:cNvSpPr txBox="1">
              <a:spLocks noChangeArrowheads="1"/>
            </p:cNvSpPr>
            <p:nvPr/>
          </p:nvSpPr>
          <p:spPr bwMode="auto">
            <a:xfrm>
              <a:off x="15788" y="7381"/>
              <a:ext cx="339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k</a:t>
              </a:r>
              <a:endPara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5" name="AutoShape 385"/>
            <p:cNvCxnSpPr>
              <a:cxnSpLocks noChangeShapeType="1"/>
            </p:cNvCxnSpPr>
            <p:nvPr/>
          </p:nvCxnSpPr>
          <p:spPr bwMode="auto">
            <a:xfrm>
              <a:off x="15301" y="6558"/>
              <a:ext cx="0" cy="1984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 type="arrow" w="sm" len="med"/>
              <a:tailEnd type="arrow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" name="AutoShape 386"/>
            <p:cNvCxnSpPr>
              <a:cxnSpLocks noChangeShapeType="1"/>
            </p:cNvCxnSpPr>
            <p:nvPr/>
          </p:nvCxnSpPr>
          <p:spPr bwMode="auto">
            <a:xfrm>
              <a:off x="14993" y="8027"/>
              <a:ext cx="2268" cy="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 type="arrow" w="sm" len="med"/>
              <a:tailEnd type="arrow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" name="AutoShape 387"/>
            <p:cNvCxnSpPr>
              <a:cxnSpLocks noChangeShapeType="1"/>
            </p:cNvCxnSpPr>
            <p:nvPr/>
          </p:nvCxnSpPr>
          <p:spPr bwMode="auto">
            <a:xfrm flipH="1" flipV="1">
              <a:off x="14993" y="7098"/>
              <a:ext cx="1971" cy="1155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665924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924800" cy="944562"/>
          </a:xfrm>
        </p:spPr>
        <p:txBody>
          <a:bodyPr>
            <a:normAutofit/>
          </a:bodyPr>
          <a:lstStyle/>
          <a:p>
            <a:pPr marL="746125" indent="-746125" algn="l"/>
            <a:r>
              <a:rPr lang="en-US" sz="4000" dirty="0" smtClean="0"/>
              <a:t>12. </a:t>
            </a:r>
            <a:endParaRPr lang="en-US" sz="4000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3352800" y="1066800"/>
            <a:ext cx="5410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 smtClean="0"/>
              <a:t>2y = -3x + 6 </a:t>
            </a:r>
            <a:endParaRPr lang="en-US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895297"/>
              </p:ext>
            </p:extLst>
          </p:nvPr>
        </p:nvGraphicFramePr>
        <p:xfrm>
          <a:off x="1905000" y="381000"/>
          <a:ext cx="2971800" cy="7030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01" name="Equation" r:id="rId3" imgW="888614" imgH="203112" progId="Equation.DSMT4">
                  <p:embed/>
                </p:oleObj>
              </mc:Choice>
              <mc:Fallback>
                <p:oleObj name="Equation" r:id="rId3" imgW="888614" imgH="203112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81000"/>
                        <a:ext cx="2971800" cy="70300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475692"/>
              </p:ext>
            </p:extLst>
          </p:nvPr>
        </p:nvGraphicFramePr>
        <p:xfrm>
          <a:off x="3667125" y="1981200"/>
          <a:ext cx="2505075" cy="1363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02" name="Equation" r:id="rId5" imgW="749160" imgH="393480" progId="Equation.DSMT4">
                  <p:embed/>
                </p:oleObj>
              </mc:Choice>
              <mc:Fallback>
                <p:oleObj name="Equation" r:id="rId5" imgW="7491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7125" y="1981200"/>
                        <a:ext cx="2505075" cy="13636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1143125"/>
              </p:ext>
            </p:extLst>
          </p:nvPr>
        </p:nvGraphicFramePr>
        <p:xfrm>
          <a:off x="3581400" y="3200400"/>
          <a:ext cx="1741488" cy="1363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03" name="Equation" r:id="rId7" imgW="520560" imgH="393480" progId="Equation.DSMT4">
                  <p:embed/>
                </p:oleObj>
              </mc:Choice>
              <mc:Fallback>
                <p:oleObj name="Equation" r:id="rId7" imgW="5205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200400"/>
                        <a:ext cx="1741488" cy="13636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90730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924800" cy="944562"/>
          </a:xfrm>
        </p:spPr>
        <p:txBody>
          <a:bodyPr>
            <a:normAutofit/>
          </a:bodyPr>
          <a:lstStyle/>
          <a:p>
            <a:pPr marL="746125" indent="-746125" algn="l"/>
            <a:r>
              <a:rPr lang="en-US" sz="4000" dirty="0" smtClean="0"/>
              <a:t>13. K = 2 ( p + l )</a:t>
            </a:r>
            <a:endParaRPr lang="en-US" sz="4000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2514600" y="1100559"/>
            <a:ext cx="5410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 smtClean="0"/>
              <a:t>82 = 2(2x + 3 + x + 5) </a:t>
            </a:r>
            <a:endParaRPr lang="en-US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2514600" y="1752600"/>
            <a:ext cx="5410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 smtClean="0"/>
              <a:t>41 = (2x + x + 3 + 5) </a:t>
            </a:r>
            <a:endParaRPr lang="en-US" dirty="0"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2514600" y="2362200"/>
            <a:ext cx="2971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 smtClean="0"/>
              <a:t>41 = 3x + 8 </a:t>
            </a:r>
            <a:endParaRPr lang="en-US" dirty="0"/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1600200" y="3048000"/>
            <a:ext cx="2971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 smtClean="0"/>
              <a:t>41 – 8  = 3x</a:t>
            </a:r>
            <a:endParaRPr lang="en-US" dirty="0"/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2362200" y="3622394"/>
            <a:ext cx="2971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 smtClean="0"/>
              <a:t>33  = 3x</a:t>
            </a:r>
            <a:endParaRPr lang="en-US" dirty="0"/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2362200" y="4193894"/>
            <a:ext cx="2971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 smtClean="0"/>
              <a:t>11  = x</a:t>
            </a:r>
            <a:endParaRPr lang="en-US" dirty="0"/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1301186" y="5029200"/>
            <a:ext cx="7842813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 err="1" smtClean="0"/>
              <a:t>Panjang</a:t>
            </a:r>
            <a:r>
              <a:rPr lang="en-US" dirty="0" smtClean="0"/>
              <a:t> = 2 . 11 + 3 = 22 + 3 = 25 cm</a:t>
            </a:r>
            <a:endParaRPr lang="en-US" dirty="0"/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1600200" y="5867400"/>
            <a:ext cx="73152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 err="1" smtClean="0"/>
              <a:t>Lebar</a:t>
            </a:r>
            <a:r>
              <a:rPr lang="en-US" dirty="0" smtClean="0"/>
              <a:t> = 11 + 5 = 16 cm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607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2" grpId="0"/>
      <p:bldP spid="13" grpId="0"/>
      <p:bldP spid="15" grpId="0"/>
      <p:bldP spid="16" grpId="0"/>
      <p:bldP spid="17" grpId="0"/>
      <p:bldP spid="18" grpId="0"/>
      <p:bldP spid="1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905000" y="2971800"/>
            <a:ext cx="6248400" cy="2362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924800" cy="2849562"/>
          </a:xfrm>
        </p:spPr>
        <p:txBody>
          <a:bodyPr>
            <a:normAutofit/>
          </a:bodyPr>
          <a:lstStyle/>
          <a:p>
            <a:pPr marL="746125" indent="-746125" algn="l"/>
            <a:r>
              <a:rPr lang="en-US" sz="3200" dirty="0" smtClean="0"/>
              <a:t>14. </a:t>
            </a:r>
            <a:r>
              <a:rPr lang="id-ID" sz="3200" dirty="0"/>
              <a:t>Dari </a:t>
            </a:r>
            <a:r>
              <a:rPr lang="en-US" sz="3200" dirty="0"/>
              <a:t>44 orang. 29 orang di </a:t>
            </a:r>
            <a:r>
              <a:rPr lang="en-US" sz="3200" dirty="0" err="1"/>
              <a:t>antaranya</a:t>
            </a:r>
            <a:r>
              <a:rPr lang="en-US" sz="3200" dirty="0"/>
              <a:t> </a:t>
            </a:r>
            <a:r>
              <a:rPr lang="en-US" sz="3200" dirty="0" err="1"/>
              <a:t>gemar</a:t>
            </a:r>
            <a:r>
              <a:rPr lang="en-US" sz="3200" dirty="0"/>
              <a:t> </a:t>
            </a:r>
            <a:r>
              <a:rPr lang="en-US" sz="3200" dirty="0" err="1"/>
              <a:t>sepak</a:t>
            </a:r>
            <a:r>
              <a:rPr lang="en-US" sz="3200" dirty="0"/>
              <a:t> bola </a:t>
            </a:r>
            <a:r>
              <a:rPr lang="en-US" sz="3200" dirty="0" err="1"/>
              <a:t>dan</a:t>
            </a:r>
            <a:r>
              <a:rPr lang="en-US" sz="3200" dirty="0"/>
              <a:t> 26 orang </a:t>
            </a:r>
            <a:r>
              <a:rPr lang="en-US" sz="3200" dirty="0" err="1"/>
              <a:t>gemar</a:t>
            </a:r>
            <a:r>
              <a:rPr lang="en-US" sz="3200" dirty="0"/>
              <a:t> basket, </a:t>
            </a:r>
            <a:r>
              <a:rPr lang="en-US" sz="3200" dirty="0" err="1"/>
              <a:t>sedangkan</a:t>
            </a:r>
            <a:r>
              <a:rPr lang="en-US" sz="3200" dirty="0"/>
              <a:t> 4 orang </a:t>
            </a:r>
            <a:r>
              <a:rPr lang="en-US" sz="3200" dirty="0" err="1"/>
              <a:t>tidak</a:t>
            </a:r>
            <a:r>
              <a:rPr lang="en-US" sz="3200" dirty="0"/>
              <a:t> </a:t>
            </a:r>
            <a:r>
              <a:rPr lang="en-US" sz="3200" dirty="0" err="1"/>
              <a:t>gemar</a:t>
            </a:r>
            <a:r>
              <a:rPr lang="en-US" sz="3200" dirty="0"/>
              <a:t> </a:t>
            </a:r>
            <a:r>
              <a:rPr lang="en-US" sz="3200" dirty="0" err="1"/>
              <a:t>sepak</a:t>
            </a:r>
            <a:r>
              <a:rPr lang="en-US" sz="3200" dirty="0"/>
              <a:t> bola </a:t>
            </a:r>
            <a:r>
              <a:rPr lang="en-US" sz="3200" dirty="0" err="1"/>
              <a:t>maupun</a:t>
            </a:r>
            <a:r>
              <a:rPr lang="en-US" sz="3200" dirty="0"/>
              <a:t> </a:t>
            </a:r>
            <a:r>
              <a:rPr lang="en-US" sz="3200" dirty="0" smtClean="0"/>
              <a:t>basket. </a:t>
            </a:r>
            <a:r>
              <a:rPr lang="en-US" sz="3200" dirty="0" err="1" smtClean="0"/>
              <a:t>Gemar</a:t>
            </a:r>
            <a:r>
              <a:rPr lang="en-US" sz="3200" dirty="0" smtClean="0"/>
              <a:t> </a:t>
            </a:r>
            <a:r>
              <a:rPr lang="en-US" sz="3200" dirty="0" err="1" smtClean="0"/>
              <a:t>sepak</a:t>
            </a:r>
            <a:r>
              <a:rPr lang="en-US" sz="3200" dirty="0" smtClean="0"/>
              <a:t> bola </a:t>
            </a:r>
            <a:r>
              <a:rPr lang="en-US" sz="3200" dirty="0" err="1" smtClean="0"/>
              <a:t>saja</a:t>
            </a:r>
            <a:r>
              <a:rPr lang="en-US" sz="3200" dirty="0" smtClean="0"/>
              <a:t> = …</a:t>
            </a:r>
            <a:endParaRPr lang="en-US" sz="3200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590800" y="3429000"/>
            <a:ext cx="2971800" cy="1676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572000" y="3505200"/>
            <a:ext cx="2971800" cy="1676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825458" y="3941229"/>
            <a:ext cx="4074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x</a:t>
            </a:r>
            <a:endParaRPr lang="en-US" sz="4000" dirty="0"/>
          </a:p>
        </p:txBody>
      </p:sp>
      <p:sp>
        <p:nvSpPr>
          <p:cNvPr id="12" name="TextBox 11"/>
          <p:cNvSpPr txBox="1"/>
          <p:nvPr/>
        </p:nvSpPr>
        <p:spPr>
          <a:xfrm>
            <a:off x="3032760" y="3798957"/>
            <a:ext cx="108395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29-x</a:t>
            </a:r>
            <a:endParaRPr lang="en-US" sz="4000" dirty="0"/>
          </a:p>
        </p:txBody>
      </p:sp>
      <p:sp>
        <p:nvSpPr>
          <p:cNvPr id="13" name="TextBox 12"/>
          <p:cNvSpPr txBox="1"/>
          <p:nvPr/>
        </p:nvSpPr>
        <p:spPr>
          <a:xfrm>
            <a:off x="3752039" y="3281571"/>
            <a:ext cx="47641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B</a:t>
            </a:r>
            <a:endParaRPr lang="en-US" sz="4000" dirty="0"/>
          </a:p>
        </p:txBody>
      </p:sp>
      <p:sp>
        <p:nvSpPr>
          <p:cNvPr id="15" name="TextBox 14"/>
          <p:cNvSpPr txBox="1"/>
          <p:nvPr/>
        </p:nvSpPr>
        <p:spPr>
          <a:xfrm>
            <a:off x="6248400" y="3369588"/>
            <a:ext cx="45076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K</a:t>
            </a:r>
            <a:endParaRPr lang="en-US" sz="4000" dirty="0"/>
          </a:p>
        </p:txBody>
      </p:sp>
      <p:sp>
        <p:nvSpPr>
          <p:cNvPr id="17" name="TextBox 16"/>
          <p:cNvSpPr txBox="1"/>
          <p:nvPr/>
        </p:nvSpPr>
        <p:spPr>
          <a:xfrm>
            <a:off x="5562600" y="3913257"/>
            <a:ext cx="13147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26 - x</a:t>
            </a:r>
            <a:endParaRPr lang="en-US" sz="4000" dirty="0"/>
          </a:p>
        </p:txBody>
      </p:sp>
      <p:sp>
        <p:nvSpPr>
          <p:cNvPr id="19" name="TextBox 18"/>
          <p:cNvSpPr txBox="1"/>
          <p:nvPr/>
        </p:nvSpPr>
        <p:spPr>
          <a:xfrm>
            <a:off x="1789939" y="5410200"/>
            <a:ext cx="575381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/>
              <a:t>Suka</a:t>
            </a:r>
            <a:r>
              <a:rPr lang="en-US" sz="4000" dirty="0" smtClean="0"/>
              <a:t> </a:t>
            </a:r>
            <a:r>
              <a:rPr lang="en-US" sz="4000" dirty="0" err="1" smtClean="0"/>
              <a:t>kedua</a:t>
            </a:r>
            <a:r>
              <a:rPr lang="en-US" sz="4000" dirty="0" smtClean="0"/>
              <a:t>= 29+26+4-44 =</a:t>
            </a:r>
            <a:endParaRPr lang="en-US" sz="4000" dirty="0"/>
          </a:p>
        </p:txBody>
      </p:sp>
      <p:sp>
        <p:nvSpPr>
          <p:cNvPr id="20" name="TextBox 19"/>
          <p:cNvSpPr txBox="1"/>
          <p:nvPr/>
        </p:nvSpPr>
        <p:spPr>
          <a:xfrm>
            <a:off x="7543758" y="5410200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15</a:t>
            </a:r>
            <a:endParaRPr lang="en-US" sz="4000" dirty="0"/>
          </a:p>
        </p:txBody>
      </p:sp>
      <p:sp>
        <p:nvSpPr>
          <p:cNvPr id="21" name="TextBox 20"/>
          <p:cNvSpPr txBox="1"/>
          <p:nvPr/>
        </p:nvSpPr>
        <p:spPr>
          <a:xfrm>
            <a:off x="7620000" y="4735443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4</a:t>
            </a:r>
            <a:endParaRPr lang="en-US" sz="4000" dirty="0"/>
          </a:p>
        </p:txBody>
      </p:sp>
      <p:sp>
        <p:nvSpPr>
          <p:cNvPr id="22" name="TextBox 21"/>
          <p:cNvSpPr txBox="1"/>
          <p:nvPr/>
        </p:nvSpPr>
        <p:spPr>
          <a:xfrm>
            <a:off x="1789981" y="6019800"/>
            <a:ext cx="563487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/>
              <a:t>Sepak</a:t>
            </a:r>
            <a:r>
              <a:rPr lang="en-US" sz="4000" dirty="0" smtClean="0"/>
              <a:t> bola </a:t>
            </a:r>
            <a:r>
              <a:rPr lang="en-US" sz="4000" dirty="0" err="1" smtClean="0"/>
              <a:t>saja</a:t>
            </a:r>
            <a:r>
              <a:rPr lang="en-US" sz="4000" dirty="0" smtClean="0"/>
              <a:t>= 29 – 15 =</a:t>
            </a:r>
            <a:endParaRPr lang="en-US" sz="4000" dirty="0"/>
          </a:p>
        </p:txBody>
      </p:sp>
      <p:sp>
        <p:nvSpPr>
          <p:cNvPr id="23" name="TextBox 22"/>
          <p:cNvSpPr txBox="1"/>
          <p:nvPr/>
        </p:nvSpPr>
        <p:spPr>
          <a:xfrm>
            <a:off x="7449361" y="5997714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14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095231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10" grpId="0" animBg="1"/>
      <p:bldP spid="8" grpId="0"/>
      <p:bldP spid="12" grpId="0"/>
      <p:bldP spid="13" grpId="0"/>
      <p:bldP spid="15" grpId="0"/>
      <p:bldP spid="17" grpId="0"/>
      <p:bldP spid="19" grpId="0"/>
      <p:bldP spid="20" grpId="0"/>
      <p:bldP spid="21" grpId="0"/>
      <p:bldP spid="22" grpId="0"/>
      <p:bldP spid="2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924800" cy="868362"/>
          </a:xfrm>
        </p:spPr>
        <p:txBody>
          <a:bodyPr>
            <a:normAutofit/>
          </a:bodyPr>
          <a:lstStyle/>
          <a:p>
            <a:pPr marL="746125" indent="-746125" algn="l"/>
            <a:r>
              <a:rPr lang="en-US" sz="3200" dirty="0" smtClean="0"/>
              <a:t>15. </a:t>
            </a:r>
            <a:r>
              <a:rPr lang="en-US" sz="3200" dirty="0"/>
              <a:t>f(x)=3x – 2 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0609809"/>
              </p:ext>
            </p:extLst>
          </p:nvPr>
        </p:nvGraphicFramePr>
        <p:xfrm>
          <a:off x="2627313" y="1295400"/>
          <a:ext cx="254158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43" name="Equation" r:id="rId3" imgW="850680" imgH="203040" progId="Equation.DSMT4">
                  <p:embed/>
                </p:oleObj>
              </mc:Choice>
              <mc:Fallback>
                <p:oleObj name="Equation" r:id="rId3" imgW="850680" imgH="20304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313" y="1295400"/>
                        <a:ext cx="2541587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5054056"/>
              </p:ext>
            </p:extLst>
          </p:nvPr>
        </p:nvGraphicFramePr>
        <p:xfrm>
          <a:off x="3124200" y="1905000"/>
          <a:ext cx="208438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44" name="Equation" r:id="rId5" imgW="698400" imgH="177480" progId="Equation.DSMT4">
                  <p:embed/>
                </p:oleObj>
              </mc:Choice>
              <mc:Fallback>
                <p:oleObj name="Equation" r:id="rId5" imgW="6984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1905000"/>
                        <a:ext cx="2084387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1320584"/>
              </p:ext>
            </p:extLst>
          </p:nvPr>
        </p:nvGraphicFramePr>
        <p:xfrm>
          <a:off x="2514600" y="2514600"/>
          <a:ext cx="208438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45" name="Equation" r:id="rId7" imgW="698400" imgH="177480" progId="Equation.DSMT4">
                  <p:embed/>
                </p:oleObj>
              </mc:Choice>
              <mc:Fallback>
                <p:oleObj name="Equation" r:id="rId7" imgW="6984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514600"/>
                        <a:ext cx="2084387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549468"/>
              </p:ext>
            </p:extLst>
          </p:nvPr>
        </p:nvGraphicFramePr>
        <p:xfrm>
          <a:off x="3124200" y="3124200"/>
          <a:ext cx="143986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46" name="Equation" r:id="rId9" imgW="482400" imgH="177480" progId="Equation.DSMT4">
                  <p:embed/>
                </p:oleObj>
              </mc:Choice>
              <mc:Fallback>
                <p:oleObj name="Equation" r:id="rId9" imgW="4824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124200"/>
                        <a:ext cx="1439862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5829175"/>
              </p:ext>
            </p:extLst>
          </p:nvPr>
        </p:nvGraphicFramePr>
        <p:xfrm>
          <a:off x="3352800" y="3733800"/>
          <a:ext cx="10604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47" name="Equation" r:id="rId11" imgW="355320" imgH="177480" progId="Equation.DSMT4">
                  <p:embed/>
                </p:oleObj>
              </mc:Choice>
              <mc:Fallback>
                <p:oleObj name="Equation" r:id="rId11" imgW="35532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733800"/>
                        <a:ext cx="106045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53619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239000" cy="1173162"/>
          </a:xfrm>
        </p:spPr>
        <p:txBody>
          <a:bodyPr>
            <a:normAutofit/>
          </a:bodyPr>
          <a:lstStyle/>
          <a:p>
            <a:pPr marL="531813" indent="-531813" algn="l"/>
            <a:r>
              <a:rPr lang="en-US" sz="3200" dirty="0" smtClean="0"/>
              <a:t>16. 3t + 5b = 108</a:t>
            </a:r>
            <a:br>
              <a:rPr lang="en-US" sz="3200" dirty="0" smtClean="0"/>
            </a:br>
            <a:r>
              <a:rPr lang="en-US" sz="3200" dirty="0" smtClean="0"/>
              <a:t> 2t + 3b = 67</a:t>
            </a:r>
            <a:endParaRPr lang="en-US" sz="3200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4307623"/>
              </p:ext>
            </p:extLst>
          </p:nvPr>
        </p:nvGraphicFramePr>
        <p:xfrm>
          <a:off x="2365375" y="1741488"/>
          <a:ext cx="245427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00" name="Equation" r:id="rId3" imgW="901440" imgH="177480" progId="Equation.DSMT4">
                  <p:embed/>
                </p:oleObj>
              </mc:Choice>
              <mc:Fallback>
                <p:oleObj name="Equation" r:id="rId3" imgW="9014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5375" y="1741488"/>
                        <a:ext cx="2454275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0680161"/>
              </p:ext>
            </p:extLst>
          </p:nvPr>
        </p:nvGraphicFramePr>
        <p:xfrm>
          <a:off x="2133600" y="2743200"/>
          <a:ext cx="23145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01" name="Equation" r:id="rId5" imgW="774360" imgH="203040" progId="Equation.DSMT4">
                  <p:embed/>
                </p:oleObj>
              </mc:Choice>
              <mc:Fallback>
                <p:oleObj name="Equation" r:id="rId5" imgW="7743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743200"/>
                        <a:ext cx="231457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1796885"/>
              </p:ext>
            </p:extLst>
          </p:nvPr>
        </p:nvGraphicFramePr>
        <p:xfrm>
          <a:off x="5880100" y="1409700"/>
          <a:ext cx="227488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02" name="Equation" r:id="rId7" imgW="761760" imgH="177480" progId="Equation.DSMT4">
                  <p:embed/>
                </p:oleObj>
              </mc:Choice>
              <mc:Fallback>
                <p:oleObj name="Equation" r:id="rId7" imgW="76176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0100" y="1409700"/>
                        <a:ext cx="2274888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1981200" y="2743200"/>
            <a:ext cx="2667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876800" y="2743200"/>
            <a:ext cx="381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itle 1"/>
          <p:cNvSpPr txBox="1">
            <a:spLocks/>
          </p:cNvSpPr>
          <p:nvPr/>
        </p:nvSpPr>
        <p:spPr>
          <a:xfrm>
            <a:off x="3686622" y="304800"/>
            <a:ext cx="179977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 smtClean="0"/>
              <a:t>| X2 |</a:t>
            </a:r>
          </a:p>
          <a:p>
            <a:pPr algn="l"/>
            <a:r>
              <a:rPr lang="en-US" sz="3200" dirty="0" smtClean="0"/>
              <a:t>| X3 |</a:t>
            </a:r>
            <a:endParaRPr lang="en-US" sz="3200" dirty="0"/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4110478"/>
              </p:ext>
            </p:extLst>
          </p:nvPr>
        </p:nvGraphicFramePr>
        <p:xfrm>
          <a:off x="2436813" y="2222500"/>
          <a:ext cx="2246312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03" name="Equation" r:id="rId9" imgW="825480" imgH="177480" progId="Equation.DSMT4">
                  <p:embed/>
                </p:oleObj>
              </mc:Choice>
              <mc:Fallback>
                <p:oleObj name="Equation" r:id="rId9" imgW="8254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6813" y="2222500"/>
                        <a:ext cx="2246312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8503794"/>
              </p:ext>
            </p:extLst>
          </p:nvPr>
        </p:nvGraphicFramePr>
        <p:xfrm>
          <a:off x="5334000" y="1866900"/>
          <a:ext cx="284003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04" name="Equation" r:id="rId11" imgW="952200" imgH="203040" progId="Equation.DSMT4">
                  <p:embed/>
                </p:oleObj>
              </mc:Choice>
              <mc:Fallback>
                <p:oleObj name="Equation" r:id="rId11" imgW="9522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1866900"/>
                        <a:ext cx="2840038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270020"/>
              </p:ext>
            </p:extLst>
          </p:nvPr>
        </p:nvGraphicFramePr>
        <p:xfrm>
          <a:off x="5880100" y="2438400"/>
          <a:ext cx="2387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05" name="Equation" r:id="rId13" imgW="799920" imgH="177480" progId="Equation.DSMT4">
                  <p:embed/>
                </p:oleObj>
              </mc:Choice>
              <mc:Fallback>
                <p:oleObj name="Equation" r:id="rId13" imgW="79992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0100" y="2438400"/>
                        <a:ext cx="2387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5173548"/>
              </p:ext>
            </p:extLst>
          </p:nvPr>
        </p:nvGraphicFramePr>
        <p:xfrm>
          <a:off x="6667500" y="2895600"/>
          <a:ext cx="2387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06" name="Equation" r:id="rId15" imgW="799920" imgH="177480" progId="Equation.DSMT4">
                  <p:embed/>
                </p:oleObj>
              </mc:Choice>
              <mc:Fallback>
                <p:oleObj name="Equation" r:id="rId15" imgW="79992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7500" y="2895600"/>
                        <a:ext cx="2387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4603949"/>
              </p:ext>
            </p:extLst>
          </p:nvPr>
        </p:nvGraphicFramePr>
        <p:xfrm>
          <a:off x="6686550" y="3429000"/>
          <a:ext cx="151606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07" name="Equation" r:id="rId17" imgW="507960" imgH="177480" progId="Equation.DSMT4">
                  <p:embed/>
                </p:oleObj>
              </mc:Choice>
              <mc:Fallback>
                <p:oleObj name="Equation" r:id="rId17" imgW="50796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6550" y="3429000"/>
                        <a:ext cx="151606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1717982"/>
              </p:ext>
            </p:extLst>
          </p:nvPr>
        </p:nvGraphicFramePr>
        <p:xfrm>
          <a:off x="6940550" y="3962400"/>
          <a:ext cx="12128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48" name="Equation" r:id="rId19" imgW="406080" imgH="177480" progId="Equation.DSMT4">
                  <p:embed/>
                </p:oleObj>
              </mc:Choice>
              <mc:Fallback>
                <p:oleObj name="Equation" r:id="rId19" imgW="4060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0550" y="3962400"/>
                        <a:ext cx="121285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718486"/>
              </p:ext>
            </p:extLst>
          </p:nvPr>
        </p:nvGraphicFramePr>
        <p:xfrm>
          <a:off x="2068513" y="4533900"/>
          <a:ext cx="17430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49" name="Equation" r:id="rId21" imgW="583920" imgH="177480" progId="Equation.DSMT4">
                  <p:embed/>
                </p:oleObj>
              </mc:Choice>
              <mc:Fallback>
                <p:oleObj name="Equation" r:id="rId21" imgW="58392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8513" y="4533900"/>
                        <a:ext cx="174307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10472"/>
              </p:ext>
            </p:extLst>
          </p:nvPr>
        </p:nvGraphicFramePr>
        <p:xfrm>
          <a:off x="3856037" y="4572000"/>
          <a:ext cx="24225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50" name="Equation" r:id="rId23" imgW="812520" imgH="203040" progId="Equation.DSMT4">
                  <p:embed/>
                </p:oleObj>
              </mc:Choice>
              <mc:Fallback>
                <p:oleObj name="Equation" r:id="rId23" imgW="8125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6037" y="4572000"/>
                        <a:ext cx="24225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5073630"/>
              </p:ext>
            </p:extLst>
          </p:nvPr>
        </p:nvGraphicFramePr>
        <p:xfrm>
          <a:off x="3352800" y="5105400"/>
          <a:ext cx="1968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51" name="Equation" r:id="rId25" imgW="660240" imgH="177480" progId="Equation.DSMT4">
                  <p:embed/>
                </p:oleObj>
              </mc:Choice>
              <mc:Fallback>
                <p:oleObj name="Equation" r:id="rId25" imgW="6602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5105400"/>
                        <a:ext cx="1968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0372762"/>
              </p:ext>
            </p:extLst>
          </p:nvPr>
        </p:nvGraphicFramePr>
        <p:xfrm>
          <a:off x="3352800" y="5715000"/>
          <a:ext cx="11366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52" name="Equation" r:id="rId27" imgW="380880" imgH="177480" progId="Equation.DSMT4">
                  <p:embed/>
                </p:oleObj>
              </mc:Choice>
              <mc:Fallback>
                <p:oleObj name="Equation" r:id="rId27" imgW="3808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5715000"/>
                        <a:ext cx="113665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04227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924800" cy="868362"/>
          </a:xfrm>
        </p:spPr>
        <p:txBody>
          <a:bodyPr>
            <a:normAutofit/>
          </a:bodyPr>
          <a:lstStyle/>
          <a:p>
            <a:pPr marL="746125" indent="-746125" algn="l"/>
            <a:r>
              <a:rPr lang="en-US" sz="3200" dirty="0" smtClean="0"/>
              <a:t>17. </a:t>
            </a:r>
            <a:endParaRPr lang="en-US" sz="3200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5243343" y="271944"/>
            <a:ext cx="3802667" cy="3019425"/>
            <a:chOff x="6508" y="6316"/>
            <a:chExt cx="3354" cy="2558"/>
          </a:xfrm>
        </p:grpSpPr>
        <p:grpSp>
          <p:nvGrpSpPr>
            <p:cNvPr id="6" name="Group 3"/>
            <p:cNvGrpSpPr>
              <a:grpSpLocks/>
            </p:cNvGrpSpPr>
            <p:nvPr/>
          </p:nvGrpSpPr>
          <p:grpSpPr bwMode="auto">
            <a:xfrm>
              <a:off x="7025" y="6599"/>
              <a:ext cx="2422" cy="1869"/>
              <a:chOff x="7025" y="6599"/>
              <a:chExt cx="2422" cy="1869"/>
            </a:xfrm>
          </p:grpSpPr>
          <p:grpSp>
            <p:nvGrpSpPr>
              <p:cNvPr id="14" name="Group 4"/>
              <p:cNvGrpSpPr>
                <a:grpSpLocks/>
              </p:cNvGrpSpPr>
              <p:nvPr/>
            </p:nvGrpSpPr>
            <p:grpSpPr bwMode="auto">
              <a:xfrm>
                <a:off x="7025" y="6599"/>
                <a:ext cx="1314" cy="1869"/>
                <a:chOff x="7025" y="6599"/>
                <a:chExt cx="1314" cy="1869"/>
              </a:xfrm>
            </p:grpSpPr>
            <p:sp>
              <p:nvSpPr>
                <p:cNvPr id="17" name="AutoShape 5"/>
                <p:cNvSpPr>
                  <a:spLocks noChangeArrowheads="1"/>
                </p:cNvSpPr>
                <p:nvPr/>
              </p:nvSpPr>
              <p:spPr bwMode="auto">
                <a:xfrm>
                  <a:off x="7025" y="6599"/>
                  <a:ext cx="1314" cy="1866"/>
                </a:xfrm>
                <a:prstGeom prst="rtTriangle">
                  <a:avLst/>
                </a:prstGeom>
                <a:noFill/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400"/>
                </a:p>
              </p:txBody>
            </p:sp>
            <p:sp>
              <p:nvSpPr>
                <p:cNvPr id="18" name="Rectangle 6"/>
                <p:cNvSpPr>
                  <a:spLocks noChangeArrowheads="1"/>
                </p:cNvSpPr>
                <p:nvPr/>
              </p:nvSpPr>
              <p:spPr bwMode="auto">
                <a:xfrm>
                  <a:off x="7027" y="8355"/>
                  <a:ext cx="113" cy="113"/>
                </a:xfrm>
                <a:prstGeom prst="rect">
                  <a:avLst/>
                </a:prstGeom>
                <a:noFill/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400"/>
                </a:p>
              </p:txBody>
            </p:sp>
          </p:grpSp>
          <p:sp>
            <p:nvSpPr>
              <p:cNvPr id="15" name="Freeform 7"/>
              <p:cNvSpPr>
                <a:spLocks/>
              </p:cNvSpPr>
              <p:nvPr/>
            </p:nvSpPr>
            <p:spPr bwMode="auto">
              <a:xfrm>
                <a:off x="7025" y="6599"/>
                <a:ext cx="2422" cy="1866"/>
              </a:xfrm>
              <a:custGeom>
                <a:avLst/>
                <a:gdLst>
                  <a:gd name="T0" fmla="*/ 1314 w 2422"/>
                  <a:gd name="T1" fmla="*/ 1866 h 1866"/>
                  <a:gd name="T2" fmla="*/ 2422 w 2422"/>
                  <a:gd name="T3" fmla="*/ 1042 h 1866"/>
                  <a:gd name="T4" fmla="*/ 0 w 2422"/>
                  <a:gd name="T5" fmla="*/ 0 h 18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422" h="1866">
                    <a:moveTo>
                      <a:pt x="1314" y="1866"/>
                    </a:moveTo>
                    <a:lnTo>
                      <a:pt x="2422" y="1042"/>
                    </a:lnTo>
                    <a:lnTo>
                      <a:pt x="0" y="0"/>
                    </a:lnTo>
                  </a:path>
                </a:pathLst>
              </a:cu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>
                  <a:ln w="38100"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6" name="Freeform 8"/>
              <p:cNvSpPr>
                <a:spLocks/>
              </p:cNvSpPr>
              <p:nvPr/>
            </p:nvSpPr>
            <p:spPr bwMode="auto">
              <a:xfrm>
                <a:off x="8285" y="8312"/>
                <a:ext cx="147" cy="86"/>
              </a:xfrm>
              <a:custGeom>
                <a:avLst/>
                <a:gdLst>
                  <a:gd name="T0" fmla="*/ 0 w 147"/>
                  <a:gd name="T1" fmla="*/ 68 h 86"/>
                  <a:gd name="T2" fmla="*/ 85 w 147"/>
                  <a:gd name="T3" fmla="*/ 0 h 86"/>
                  <a:gd name="T4" fmla="*/ 147 w 147"/>
                  <a:gd name="T5" fmla="*/ 86 h 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47" h="86">
                    <a:moveTo>
                      <a:pt x="0" y="68"/>
                    </a:moveTo>
                    <a:lnTo>
                      <a:pt x="85" y="0"/>
                    </a:lnTo>
                    <a:lnTo>
                      <a:pt x="147" y="86"/>
                    </a:lnTo>
                  </a:path>
                </a:pathLst>
              </a:cu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</p:grpSp>
        <p:sp>
          <p:nvSpPr>
            <p:cNvPr id="8" name="Text Box 9"/>
            <p:cNvSpPr txBox="1">
              <a:spLocks noChangeArrowheads="1"/>
            </p:cNvSpPr>
            <p:nvPr/>
          </p:nvSpPr>
          <p:spPr bwMode="auto">
            <a:xfrm>
              <a:off x="9502" y="7537"/>
              <a:ext cx="360" cy="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D</a:t>
              </a:r>
              <a:endParaRPr kumimoji="0" lang="en-US" sz="4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Text Box 10"/>
            <p:cNvSpPr txBox="1">
              <a:spLocks noChangeArrowheads="1"/>
            </p:cNvSpPr>
            <p:nvPr/>
          </p:nvSpPr>
          <p:spPr bwMode="auto">
            <a:xfrm>
              <a:off x="6986" y="6316"/>
              <a:ext cx="360" cy="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A</a:t>
              </a:r>
              <a:endPara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Text Box 11"/>
            <p:cNvSpPr txBox="1">
              <a:spLocks noChangeArrowheads="1"/>
            </p:cNvSpPr>
            <p:nvPr/>
          </p:nvSpPr>
          <p:spPr bwMode="auto">
            <a:xfrm>
              <a:off x="8326" y="8488"/>
              <a:ext cx="360" cy="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4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7014" y="8499"/>
              <a:ext cx="360" cy="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B</a:t>
              </a:r>
              <a:endParaRPr kumimoji="0" lang="en-US" sz="4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" name="Text Box 10"/>
            <p:cNvSpPr txBox="1">
              <a:spLocks noChangeArrowheads="1"/>
            </p:cNvSpPr>
            <p:nvPr/>
          </p:nvSpPr>
          <p:spPr bwMode="auto">
            <a:xfrm>
              <a:off x="8739" y="8068"/>
              <a:ext cx="429" cy="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8</a:t>
              </a:r>
              <a:endPara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Text Box 10"/>
            <p:cNvSpPr txBox="1">
              <a:spLocks noChangeArrowheads="1"/>
            </p:cNvSpPr>
            <p:nvPr/>
          </p:nvSpPr>
          <p:spPr bwMode="auto">
            <a:xfrm>
              <a:off x="6508" y="7350"/>
              <a:ext cx="429" cy="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12</a:t>
              </a:r>
              <a:endPara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1143000" y="1853415"/>
            <a:ext cx="398538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AD</a:t>
            </a:r>
            <a:r>
              <a:rPr lang="en-US" sz="4000" baseline="30000" dirty="0" smtClean="0"/>
              <a:t>2</a:t>
            </a:r>
            <a:r>
              <a:rPr lang="en-US" sz="4000" dirty="0" smtClean="0"/>
              <a:t> = 12</a:t>
            </a:r>
            <a:r>
              <a:rPr lang="en-US" sz="4000" baseline="30000" dirty="0"/>
              <a:t>2</a:t>
            </a:r>
            <a:r>
              <a:rPr lang="en-US" sz="4000" dirty="0" smtClean="0"/>
              <a:t> + 9</a:t>
            </a:r>
            <a:r>
              <a:rPr lang="en-US" sz="4000" baseline="30000" dirty="0"/>
              <a:t>2</a:t>
            </a:r>
            <a:r>
              <a:rPr lang="en-US" sz="4000" dirty="0" smtClean="0"/>
              <a:t> + 8</a:t>
            </a:r>
            <a:r>
              <a:rPr lang="en-US" sz="4000" baseline="30000" dirty="0"/>
              <a:t>2</a:t>
            </a:r>
            <a:endParaRPr lang="en-US" sz="4000" dirty="0"/>
          </a:p>
        </p:txBody>
      </p:sp>
      <p:sp>
        <p:nvSpPr>
          <p:cNvPr id="33" name="TextBox 32"/>
          <p:cNvSpPr txBox="1"/>
          <p:nvPr/>
        </p:nvSpPr>
        <p:spPr>
          <a:xfrm>
            <a:off x="2054440" y="2391498"/>
            <a:ext cx="334418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= 144 + 81 + 64</a:t>
            </a:r>
            <a:endParaRPr lang="en-US" sz="4000" dirty="0"/>
          </a:p>
        </p:txBody>
      </p:sp>
      <p:sp>
        <p:nvSpPr>
          <p:cNvPr id="35" name="TextBox 34"/>
          <p:cNvSpPr txBox="1"/>
          <p:nvPr/>
        </p:nvSpPr>
        <p:spPr>
          <a:xfrm>
            <a:off x="5751549" y="2881581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9</a:t>
            </a:r>
            <a:endParaRPr lang="en-US" sz="4000" dirty="0"/>
          </a:p>
        </p:txBody>
      </p:sp>
      <p:sp>
        <p:nvSpPr>
          <p:cNvPr id="26" name="TextBox 25"/>
          <p:cNvSpPr txBox="1"/>
          <p:nvPr/>
        </p:nvSpPr>
        <p:spPr>
          <a:xfrm>
            <a:off x="7072697" y="642098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17</a:t>
            </a:r>
            <a:endParaRPr lang="en-US" sz="4000" dirty="0"/>
          </a:p>
        </p:txBody>
      </p:sp>
      <p:sp>
        <p:nvSpPr>
          <p:cNvPr id="27" name="TextBox 26"/>
          <p:cNvSpPr txBox="1"/>
          <p:nvPr/>
        </p:nvSpPr>
        <p:spPr>
          <a:xfrm>
            <a:off x="2054439" y="3078990"/>
            <a:ext cx="133402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= 289</a:t>
            </a:r>
            <a:endParaRPr lang="en-US" sz="4000" dirty="0"/>
          </a:p>
        </p:txBody>
      </p:sp>
      <p:sp>
        <p:nvSpPr>
          <p:cNvPr id="36" name="TextBox 35"/>
          <p:cNvSpPr txBox="1"/>
          <p:nvPr/>
        </p:nvSpPr>
        <p:spPr>
          <a:xfrm>
            <a:off x="1322104" y="3657600"/>
            <a:ext cx="180209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AD = 17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606644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3" grpId="0"/>
      <p:bldP spid="35" grpId="0"/>
      <p:bldP spid="26" grpId="0"/>
      <p:bldP spid="27" grpId="0"/>
      <p:bldP spid="3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18.</a:t>
            </a:r>
            <a:endParaRPr lang="en-US" dirty="0"/>
          </a:p>
        </p:txBody>
      </p:sp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96159"/>
            <a:ext cx="3627139" cy="2568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9" name="TextBox 58"/>
          <p:cNvSpPr txBox="1"/>
          <p:nvPr/>
        </p:nvSpPr>
        <p:spPr>
          <a:xfrm>
            <a:off x="1761967" y="3200400"/>
            <a:ext cx="182293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ym typeface="Symbol"/>
              </a:rPr>
              <a:t></a:t>
            </a:r>
            <a:r>
              <a:rPr lang="en-US" sz="4000" dirty="0">
                <a:sym typeface="Symbol"/>
              </a:rPr>
              <a:t>ABF </a:t>
            </a:r>
            <a:r>
              <a:rPr lang="en-US" sz="4000" dirty="0" smtClean="0">
                <a:sym typeface="Symbol"/>
              </a:rPr>
              <a:t> </a:t>
            </a:r>
            <a:endParaRPr lang="en-US" sz="4000" dirty="0"/>
          </a:p>
        </p:txBody>
      </p:sp>
      <p:sp>
        <p:nvSpPr>
          <p:cNvPr id="60" name="TextBox 59"/>
          <p:cNvSpPr txBox="1"/>
          <p:nvPr/>
        </p:nvSpPr>
        <p:spPr>
          <a:xfrm>
            <a:off x="3505200" y="3200400"/>
            <a:ext cx="12875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ym typeface="Symbol"/>
              </a:rPr>
              <a:t></a:t>
            </a:r>
            <a:r>
              <a:rPr lang="en-US" sz="4000" dirty="0">
                <a:sym typeface="Symbol"/>
              </a:rPr>
              <a:t>C</a:t>
            </a:r>
            <a:r>
              <a:rPr lang="en-US" sz="4000" dirty="0" smtClean="0">
                <a:sym typeface="Symbol"/>
              </a:rPr>
              <a:t>BF</a:t>
            </a:r>
            <a:endParaRPr lang="en-US" sz="4000" dirty="0"/>
          </a:p>
        </p:txBody>
      </p:sp>
      <p:sp>
        <p:nvSpPr>
          <p:cNvPr id="61" name="TextBox 60"/>
          <p:cNvSpPr txBox="1"/>
          <p:nvPr/>
        </p:nvSpPr>
        <p:spPr>
          <a:xfrm>
            <a:off x="1729172" y="3904329"/>
            <a:ext cx="185980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ym typeface="Symbol"/>
              </a:rPr>
              <a:t>ADF  </a:t>
            </a:r>
            <a:endParaRPr lang="en-US" sz="4000" dirty="0"/>
          </a:p>
        </p:txBody>
      </p:sp>
      <p:sp>
        <p:nvSpPr>
          <p:cNvPr id="62" name="TextBox 61"/>
          <p:cNvSpPr txBox="1"/>
          <p:nvPr/>
        </p:nvSpPr>
        <p:spPr>
          <a:xfrm>
            <a:off x="3472405" y="3904329"/>
            <a:ext cx="12875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ym typeface="Symbol"/>
              </a:rPr>
              <a:t>CEF</a:t>
            </a:r>
            <a:endParaRPr lang="en-US" sz="4000" dirty="0"/>
          </a:p>
        </p:txBody>
      </p:sp>
      <p:sp>
        <p:nvSpPr>
          <p:cNvPr id="63" name="TextBox 62"/>
          <p:cNvSpPr txBox="1"/>
          <p:nvPr/>
        </p:nvSpPr>
        <p:spPr>
          <a:xfrm>
            <a:off x="1729172" y="4612215"/>
            <a:ext cx="18421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ym typeface="Symbol"/>
              </a:rPr>
              <a:t>BDF  </a:t>
            </a:r>
            <a:endParaRPr lang="en-US" sz="4000" dirty="0"/>
          </a:p>
        </p:txBody>
      </p:sp>
      <p:sp>
        <p:nvSpPr>
          <p:cNvPr id="64" name="TextBox 63"/>
          <p:cNvSpPr txBox="1"/>
          <p:nvPr/>
        </p:nvSpPr>
        <p:spPr>
          <a:xfrm>
            <a:off x="3472405" y="4612215"/>
            <a:ext cx="12875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ym typeface="Symbol"/>
              </a:rPr>
              <a:t>EBF</a:t>
            </a:r>
            <a:endParaRPr lang="en-US" sz="4000" dirty="0"/>
          </a:p>
        </p:txBody>
      </p:sp>
      <p:sp>
        <p:nvSpPr>
          <p:cNvPr id="65" name="TextBox 64"/>
          <p:cNvSpPr txBox="1"/>
          <p:nvPr/>
        </p:nvSpPr>
        <p:spPr>
          <a:xfrm>
            <a:off x="1712775" y="5320101"/>
            <a:ext cx="183736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ym typeface="Symbol"/>
              </a:rPr>
              <a:t>ABE  </a:t>
            </a:r>
            <a:endParaRPr lang="en-US" sz="4000" dirty="0"/>
          </a:p>
        </p:txBody>
      </p:sp>
      <p:sp>
        <p:nvSpPr>
          <p:cNvPr id="66" name="TextBox 65"/>
          <p:cNvSpPr txBox="1"/>
          <p:nvPr/>
        </p:nvSpPr>
        <p:spPr>
          <a:xfrm>
            <a:off x="3456008" y="5320101"/>
            <a:ext cx="136768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ym typeface="Symbol"/>
              </a:rPr>
              <a:t>CDB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939681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1. </a:t>
            </a:r>
            <a:r>
              <a:rPr lang="en-US" dirty="0"/>
              <a:t>2</a:t>
            </a:r>
            <a:r>
              <a:rPr lang="en-US" baseline="30000" dirty="0"/>
              <a:t>−</a:t>
            </a:r>
            <a:r>
              <a:rPr lang="id-ID" baseline="30000" dirty="0"/>
              <a:t>1</a:t>
            </a:r>
            <a:r>
              <a:rPr lang="id-ID" dirty="0"/>
              <a:t> + 5</a:t>
            </a:r>
            <a:r>
              <a:rPr lang="en-US" baseline="30000" dirty="0"/>
              <a:t>−</a:t>
            </a:r>
            <a:r>
              <a:rPr lang="id-ID" baseline="30000" dirty="0"/>
              <a:t>1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787378" y="1676399"/>
            <a:ext cx="164339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/>
              <a:t>=       +</a:t>
            </a:r>
            <a:endParaRPr lang="en-US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1791236" y="3040559"/>
            <a:ext cx="164339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/>
              <a:t>=       +</a:t>
            </a:r>
            <a:endParaRPr lang="en-US" sz="4400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0298559"/>
              </p:ext>
            </p:extLst>
          </p:nvPr>
        </p:nvGraphicFramePr>
        <p:xfrm>
          <a:off x="2320604" y="1412625"/>
          <a:ext cx="506413" cy="1296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19" name="Equation" r:id="rId3" imgW="152280" imgH="393480" progId="Equation.DSMT4">
                  <p:embed/>
                </p:oleObj>
              </mc:Choice>
              <mc:Fallback>
                <p:oleObj name="Equation" r:id="rId3" imgW="152280" imgH="3934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0604" y="1412625"/>
                        <a:ext cx="506413" cy="1296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2082465"/>
              </p:ext>
            </p:extLst>
          </p:nvPr>
        </p:nvGraphicFramePr>
        <p:xfrm>
          <a:off x="3381375" y="1412875"/>
          <a:ext cx="463550" cy="1296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20" name="Equation" r:id="rId5" imgW="139680" imgH="393480" progId="Equation.DSMT4">
                  <p:embed/>
                </p:oleObj>
              </mc:Choice>
              <mc:Fallback>
                <p:oleObj name="Equation" r:id="rId5" imgW="1396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1375" y="1412875"/>
                        <a:ext cx="463550" cy="1296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0750612"/>
              </p:ext>
            </p:extLst>
          </p:nvPr>
        </p:nvGraphicFramePr>
        <p:xfrm>
          <a:off x="2271713" y="2743200"/>
          <a:ext cx="674687" cy="1296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21" name="Equation" r:id="rId7" imgW="203040" imgH="393480" progId="Equation.DSMT4">
                  <p:embed/>
                </p:oleObj>
              </mc:Choice>
              <mc:Fallback>
                <p:oleObj name="Equation" r:id="rId7" imgW="2030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1713" y="2743200"/>
                        <a:ext cx="674687" cy="1296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5112168"/>
              </p:ext>
            </p:extLst>
          </p:nvPr>
        </p:nvGraphicFramePr>
        <p:xfrm>
          <a:off x="3311525" y="2743200"/>
          <a:ext cx="674688" cy="1296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22" name="Equation" r:id="rId9" imgW="203040" imgH="393480" progId="Equation.DSMT4">
                  <p:embed/>
                </p:oleObj>
              </mc:Choice>
              <mc:Fallback>
                <p:oleObj name="Equation" r:id="rId9" imgW="2030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1525" y="2743200"/>
                        <a:ext cx="674688" cy="1296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787377" y="4495800"/>
            <a:ext cx="136287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/>
              <a:t>=       </a:t>
            </a:r>
            <a:endParaRPr lang="en-US" sz="4400" dirty="0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5177154"/>
              </p:ext>
            </p:extLst>
          </p:nvPr>
        </p:nvGraphicFramePr>
        <p:xfrm>
          <a:off x="2275591" y="4232026"/>
          <a:ext cx="674688" cy="1296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23" name="Equation" r:id="rId11" imgW="203040" imgH="393480" progId="Equation.DSMT4">
                  <p:embed/>
                </p:oleObj>
              </mc:Choice>
              <mc:Fallback>
                <p:oleObj name="Equation" r:id="rId11" imgW="2030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5591" y="4232026"/>
                        <a:ext cx="674688" cy="1296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27722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5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5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5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5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52400"/>
            <a:ext cx="5654968" cy="2827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924800" cy="868362"/>
          </a:xfrm>
        </p:spPr>
        <p:txBody>
          <a:bodyPr>
            <a:normAutofit/>
          </a:bodyPr>
          <a:lstStyle/>
          <a:p>
            <a:pPr marL="746125" indent="-746125" algn="l"/>
            <a:r>
              <a:rPr lang="en-US" sz="3200" dirty="0" smtClean="0"/>
              <a:t>19. </a:t>
            </a:r>
            <a:endParaRPr lang="en-US" sz="3200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2286000" y="5235714"/>
            <a:ext cx="23583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6x = 9 (10)</a:t>
            </a:r>
            <a:endParaRPr lang="en-US" sz="4000" dirty="0"/>
          </a:p>
        </p:txBody>
      </p:sp>
      <p:sp>
        <p:nvSpPr>
          <p:cNvPr id="30" name="TextBox 29"/>
          <p:cNvSpPr txBox="1"/>
          <p:nvPr/>
        </p:nvSpPr>
        <p:spPr>
          <a:xfrm>
            <a:off x="2971800" y="3805176"/>
            <a:ext cx="4074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x</a:t>
            </a:r>
            <a:endParaRPr lang="en-US" sz="4000" dirty="0"/>
          </a:p>
        </p:txBody>
      </p:sp>
      <p:sp>
        <p:nvSpPr>
          <p:cNvPr id="3" name="Freeform 2"/>
          <p:cNvSpPr/>
          <p:nvPr/>
        </p:nvSpPr>
        <p:spPr>
          <a:xfrm>
            <a:off x="1747777" y="2488557"/>
            <a:ext cx="3240912" cy="1516284"/>
          </a:xfrm>
          <a:custGeom>
            <a:avLst/>
            <a:gdLst>
              <a:gd name="connsiteX0" fmla="*/ 0 w 3240912"/>
              <a:gd name="connsiteY0" fmla="*/ 0 h 1516284"/>
              <a:gd name="connsiteX1" fmla="*/ 497712 w 3240912"/>
              <a:gd name="connsiteY1" fmla="*/ 1493134 h 1516284"/>
              <a:gd name="connsiteX2" fmla="*/ 3240912 w 3240912"/>
              <a:gd name="connsiteY2" fmla="*/ 1516284 h 1516284"/>
              <a:gd name="connsiteX3" fmla="*/ 0 w 3240912"/>
              <a:gd name="connsiteY3" fmla="*/ 0 h 151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40912" h="1516284">
                <a:moveTo>
                  <a:pt x="0" y="0"/>
                </a:moveTo>
                <a:lnTo>
                  <a:pt x="497712" y="1493134"/>
                </a:lnTo>
                <a:lnTo>
                  <a:pt x="3240912" y="1516284"/>
                </a:lnTo>
                <a:lnTo>
                  <a:pt x="0" y="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1362137" y="2134614"/>
            <a:ext cx="4587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C</a:t>
            </a:r>
            <a:endParaRPr lang="en-US" sz="4000" dirty="0"/>
          </a:p>
        </p:txBody>
      </p:sp>
      <p:sp>
        <p:nvSpPr>
          <p:cNvPr id="28" name="TextBox 27"/>
          <p:cNvSpPr txBox="1"/>
          <p:nvPr/>
        </p:nvSpPr>
        <p:spPr>
          <a:xfrm>
            <a:off x="1722781" y="3633416"/>
            <a:ext cx="4812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A</a:t>
            </a:r>
            <a:endParaRPr lang="en-US" sz="4000" dirty="0"/>
          </a:p>
        </p:txBody>
      </p:sp>
      <p:sp>
        <p:nvSpPr>
          <p:cNvPr id="36" name="TextBox 35"/>
          <p:cNvSpPr txBox="1"/>
          <p:nvPr/>
        </p:nvSpPr>
        <p:spPr>
          <a:xfrm>
            <a:off x="4949073" y="3608825"/>
            <a:ext cx="4812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B</a:t>
            </a:r>
            <a:endParaRPr lang="en-US" sz="4000" dirty="0"/>
          </a:p>
        </p:txBody>
      </p:sp>
      <p:sp>
        <p:nvSpPr>
          <p:cNvPr id="37" name="Freeform 36"/>
          <p:cNvSpPr/>
          <p:nvPr/>
        </p:nvSpPr>
        <p:spPr>
          <a:xfrm>
            <a:off x="6337552" y="3016921"/>
            <a:ext cx="2250312" cy="1052825"/>
          </a:xfrm>
          <a:custGeom>
            <a:avLst/>
            <a:gdLst>
              <a:gd name="connsiteX0" fmla="*/ 0 w 3240912"/>
              <a:gd name="connsiteY0" fmla="*/ 0 h 1516284"/>
              <a:gd name="connsiteX1" fmla="*/ 497712 w 3240912"/>
              <a:gd name="connsiteY1" fmla="*/ 1493134 h 1516284"/>
              <a:gd name="connsiteX2" fmla="*/ 3240912 w 3240912"/>
              <a:gd name="connsiteY2" fmla="*/ 1516284 h 1516284"/>
              <a:gd name="connsiteX3" fmla="*/ 0 w 3240912"/>
              <a:gd name="connsiteY3" fmla="*/ 0 h 151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40912" h="1516284">
                <a:moveTo>
                  <a:pt x="0" y="0"/>
                </a:moveTo>
                <a:lnTo>
                  <a:pt x="497712" y="1493134"/>
                </a:lnTo>
                <a:lnTo>
                  <a:pt x="3240912" y="1516284"/>
                </a:lnTo>
                <a:lnTo>
                  <a:pt x="0" y="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5902826" y="2662978"/>
            <a:ext cx="50045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D</a:t>
            </a:r>
            <a:endParaRPr lang="en-US" sz="4000" dirty="0"/>
          </a:p>
        </p:txBody>
      </p:sp>
      <p:sp>
        <p:nvSpPr>
          <p:cNvPr id="39" name="TextBox 38"/>
          <p:cNvSpPr txBox="1"/>
          <p:nvPr/>
        </p:nvSpPr>
        <p:spPr>
          <a:xfrm>
            <a:off x="6256937" y="3534833"/>
            <a:ext cx="43473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E</a:t>
            </a:r>
            <a:endParaRPr lang="en-US" sz="4000" dirty="0"/>
          </a:p>
        </p:txBody>
      </p:sp>
      <p:sp>
        <p:nvSpPr>
          <p:cNvPr id="40" name="TextBox 39"/>
          <p:cNvSpPr txBox="1"/>
          <p:nvPr/>
        </p:nvSpPr>
        <p:spPr>
          <a:xfrm>
            <a:off x="8347253" y="3543333"/>
            <a:ext cx="4812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B</a:t>
            </a:r>
            <a:endParaRPr lang="en-US" sz="4000" dirty="0"/>
          </a:p>
        </p:txBody>
      </p:sp>
      <p:sp>
        <p:nvSpPr>
          <p:cNvPr id="6" name="Oval 5"/>
          <p:cNvSpPr/>
          <p:nvPr/>
        </p:nvSpPr>
        <p:spPr>
          <a:xfrm>
            <a:off x="2268628" y="3775275"/>
            <a:ext cx="158197" cy="158197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6704954" y="3854051"/>
            <a:ext cx="158197" cy="158197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1617175" y="2892756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9</a:t>
            </a:r>
            <a:endParaRPr lang="en-US" sz="4000" dirty="0"/>
          </a:p>
        </p:txBody>
      </p:sp>
      <p:sp>
        <p:nvSpPr>
          <p:cNvPr id="43" name="TextBox 42"/>
          <p:cNvSpPr txBox="1"/>
          <p:nvPr/>
        </p:nvSpPr>
        <p:spPr>
          <a:xfrm>
            <a:off x="7462708" y="3897276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10</a:t>
            </a:r>
            <a:endParaRPr lang="en-US" sz="4000" dirty="0"/>
          </a:p>
        </p:txBody>
      </p:sp>
      <p:sp>
        <p:nvSpPr>
          <p:cNvPr id="44" name="TextBox 43"/>
          <p:cNvSpPr txBox="1"/>
          <p:nvPr/>
        </p:nvSpPr>
        <p:spPr>
          <a:xfrm>
            <a:off x="5980709" y="3243870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6</a:t>
            </a:r>
            <a:endParaRPr lang="en-US" sz="4000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52724"/>
              </p:ext>
            </p:extLst>
          </p:nvPr>
        </p:nvGraphicFramePr>
        <p:xfrm>
          <a:off x="2493963" y="4281488"/>
          <a:ext cx="1363662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0" name="Equation" r:id="rId4" imgW="457200" imgH="393480" progId="Equation.DSMT4">
                  <p:embed/>
                </p:oleObj>
              </mc:Choice>
              <mc:Fallback>
                <p:oleObj name="Equation" r:id="rId4" imgW="457200" imgH="3934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3963" y="4281488"/>
                        <a:ext cx="1363662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TextBox 44"/>
          <p:cNvSpPr txBox="1"/>
          <p:nvPr/>
        </p:nvSpPr>
        <p:spPr>
          <a:xfrm>
            <a:off x="2567206" y="5769114"/>
            <a:ext cx="14125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x = 15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329910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" grpId="0" animBg="1"/>
      <p:bldP spid="25" grpId="0"/>
      <p:bldP spid="28" grpId="0"/>
      <p:bldP spid="36" grpId="0"/>
      <p:bldP spid="37" grpId="0" animBg="1"/>
      <p:bldP spid="38" grpId="0"/>
      <p:bldP spid="39" grpId="0"/>
      <p:bldP spid="40" grpId="0"/>
      <p:bldP spid="6" grpId="0" animBg="1"/>
      <p:bldP spid="41" grpId="0" animBg="1"/>
      <p:bldP spid="42" grpId="0"/>
      <p:bldP spid="43" grpId="0"/>
      <p:bldP spid="44" grpId="0"/>
      <p:bldP spid="4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20.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333720" y="4245114"/>
            <a:ext cx="1857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X = 15</a:t>
            </a:r>
            <a:endParaRPr lang="en-US" sz="4000" dirty="0"/>
          </a:p>
        </p:txBody>
      </p:sp>
      <p:sp>
        <p:nvSpPr>
          <p:cNvPr id="14" name="TextBox 13"/>
          <p:cNvSpPr txBox="1"/>
          <p:nvPr/>
        </p:nvSpPr>
        <p:spPr>
          <a:xfrm>
            <a:off x="3013538" y="1373421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10</a:t>
            </a:r>
            <a:endParaRPr lang="en-US" sz="4000" dirty="0"/>
          </a:p>
        </p:txBody>
      </p:sp>
      <p:grpSp>
        <p:nvGrpSpPr>
          <p:cNvPr id="20" name="Group 19"/>
          <p:cNvGrpSpPr/>
          <p:nvPr/>
        </p:nvGrpSpPr>
        <p:grpSpPr>
          <a:xfrm>
            <a:off x="1963392" y="388716"/>
            <a:ext cx="4968784" cy="2681370"/>
            <a:chOff x="1963392" y="388716"/>
            <a:chExt cx="4968784" cy="2681370"/>
          </a:xfrm>
        </p:grpSpPr>
        <p:sp>
          <p:nvSpPr>
            <p:cNvPr id="4" name="Freeform 3"/>
            <p:cNvSpPr/>
            <p:nvPr/>
          </p:nvSpPr>
          <p:spPr>
            <a:xfrm>
              <a:off x="2365891" y="993296"/>
              <a:ext cx="4132163" cy="1516284"/>
            </a:xfrm>
            <a:custGeom>
              <a:avLst/>
              <a:gdLst>
                <a:gd name="connsiteX0" fmla="*/ 0 w 3240912"/>
                <a:gd name="connsiteY0" fmla="*/ 0 h 1516284"/>
                <a:gd name="connsiteX1" fmla="*/ 497712 w 3240912"/>
                <a:gd name="connsiteY1" fmla="*/ 1493134 h 1516284"/>
                <a:gd name="connsiteX2" fmla="*/ 3240912 w 3240912"/>
                <a:gd name="connsiteY2" fmla="*/ 1516284 h 1516284"/>
                <a:gd name="connsiteX3" fmla="*/ 0 w 3240912"/>
                <a:gd name="connsiteY3" fmla="*/ 0 h 1516284"/>
                <a:gd name="connsiteX0" fmla="*/ 0 w 3240912"/>
                <a:gd name="connsiteY0" fmla="*/ 0 h 1516284"/>
                <a:gd name="connsiteX1" fmla="*/ 11575 w 3240912"/>
                <a:gd name="connsiteY1" fmla="*/ 1516283 h 1516284"/>
                <a:gd name="connsiteX2" fmla="*/ 3240912 w 3240912"/>
                <a:gd name="connsiteY2" fmla="*/ 1516284 h 1516284"/>
                <a:gd name="connsiteX3" fmla="*/ 0 w 3240912"/>
                <a:gd name="connsiteY3" fmla="*/ 0 h 1516284"/>
                <a:gd name="connsiteX0" fmla="*/ 0 w 3240912"/>
                <a:gd name="connsiteY0" fmla="*/ 0 h 1516284"/>
                <a:gd name="connsiteX1" fmla="*/ 11575 w 3240912"/>
                <a:gd name="connsiteY1" fmla="*/ 1516283 h 1516284"/>
                <a:gd name="connsiteX2" fmla="*/ 3240912 w 3240912"/>
                <a:gd name="connsiteY2" fmla="*/ 1516284 h 1516284"/>
                <a:gd name="connsiteX3" fmla="*/ 1445871 w 3240912"/>
                <a:gd name="connsiteY3" fmla="*/ 34724 h 1516284"/>
                <a:gd name="connsiteX4" fmla="*/ 0 w 3240912"/>
                <a:gd name="connsiteY4" fmla="*/ 0 h 1516284"/>
                <a:gd name="connsiteX0" fmla="*/ 0 w 3240912"/>
                <a:gd name="connsiteY0" fmla="*/ 0 h 1516284"/>
                <a:gd name="connsiteX1" fmla="*/ 11575 w 3240912"/>
                <a:gd name="connsiteY1" fmla="*/ 1516283 h 1516284"/>
                <a:gd name="connsiteX2" fmla="*/ 3240912 w 3240912"/>
                <a:gd name="connsiteY2" fmla="*/ 1516284 h 1516284"/>
                <a:gd name="connsiteX3" fmla="*/ 1445871 w 3240912"/>
                <a:gd name="connsiteY3" fmla="*/ 34724 h 1516284"/>
                <a:gd name="connsiteX4" fmla="*/ 0 w 3240912"/>
                <a:gd name="connsiteY4" fmla="*/ 0 h 1516284"/>
                <a:gd name="connsiteX0" fmla="*/ 0 w 3240912"/>
                <a:gd name="connsiteY0" fmla="*/ 11575 h 1527859"/>
                <a:gd name="connsiteX1" fmla="*/ 11575 w 3240912"/>
                <a:gd name="connsiteY1" fmla="*/ 1527858 h 1527859"/>
                <a:gd name="connsiteX2" fmla="*/ 3240912 w 3240912"/>
                <a:gd name="connsiteY2" fmla="*/ 1527859 h 1527859"/>
                <a:gd name="connsiteX3" fmla="*/ 1492170 w 3240912"/>
                <a:gd name="connsiteY3" fmla="*/ 0 h 1527859"/>
                <a:gd name="connsiteX4" fmla="*/ 0 w 3240912"/>
                <a:gd name="connsiteY4" fmla="*/ 11575 h 1527859"/>
                <a:gd name="connsiteX0" fmla="*/ 0 w 3240912"/>
                <a:gd name="connsiteY0" fmla="*/ 0 h 1516284"/>
                <a:gd name="connsiteX1" fmla="*/ 11575 w 3240912"/>
                <a:gd name="connsiteY1" fmla="*/ 1516283 h 1516284"/>
                <a:gd name="connsiteX2" fmla="*/ 3240912 w 3240912"/>
                <a:gd name="connsiteY2" fmla="*/ 1516284 h 1516284"/>
                <a:gd name="connsiteX3" fmla="*/ 1538469 w 3240912"/>
                <a:gd name="connsiteY3" fmla="*/ 0 h 1516284"/>
                <a:gd name="connsiteX4" fmla="*/ 0 w 3240912"/>
                <a:gd name="connsiteY4" fmla="*/ 0 h 1516284"/>
                <a:gd name="connsiteX0" fmla="*/ 0 w 3240912"/>
                <a:gd name="connsiteY0" fmla="*/ 0 h 1516284"/>
                <a:gd name="connsiteX1" fmla="*/ 11575 w 3240912"/>
                <a:gd name="connsiteY1" fmla="*/ 1516283 h 1516284"/>
                <a:gd name="connsiteX2" fmla="*/ 3240912 w 3240912"/>
                <a:gd name="connsiteY2" fmla="*/ 1516284 h 1516284"/>
                <a:gd name="connsiteX3" fmla="*/ 1029183 w 3240912"/>
                <a:gd name="connsiteY3" fmla="*/ 11575 h 1516284"/>
                <a:gd name="connsiteX4" fmla="*/ 0 w 3240912"/>
                <a:gd name="connsiteY4" fmla="*/ 0 h 1516284"/>
                <a:gd name="connsiteX0" fmla="*/ 0 w 3240912"/>
                <a:gd name="connsiteY0" fmla="*/ 34724 h 1551008"/>
                <a:gd name="connsiteX1" fmla="*/ 11575 w 3240912"/>
                <a:gd name="connsiteY1" fmla="*/ 1551007 h 1551008"/>
                <a:gd name="connsiteX2" fmla="*/ 3240912 w 3240912"/>
                <a:gd name="connsiteY2" fmla="*/ 1551008 h 1551008"/>
                <a:gd name="connsiteX3" fmla="*/ 1029183 w 3240912"/>
                <a:gd name="connsiteY3" fmla="*/ 0 h 1551008"/>
                <a:gd name="connsiteX4" fmla="*/ 0 w 3240912"/>
                <a:gd name="connsiteY4" fmla="*/ 34724 h 1551008"/>
                <a:gd name="connsiteX0" fmla="*/ 0 w 3240912"/>
                <a:gd name="connsiteY0" fmla="*/ 0 h 1516284"/>
                <a:gd name="connsiteX1" fmla="*/ 11575 w 3240912"/>
                <a:gd name="connsiteY1" fmla="*/ 1516283 h 1516284"/>
                <a:gd name="connsiteX2" fmla="*/ 3240912 w 3240912"/>
                <a:gd name="connsiteY2" fmla="*/ 1516284 h 1516284"/>
                <a:gd name="connsiteX3" fmla="*/ 1017608 w 3240912"/>
                <a:gd name="connsiteY3" fmla="*/ 0 h 1516284"/>
                <a:gd name="connsiteX4" fmla="*/ 0 w 3240912"/>
                <a:gd name="connsiteY4" fmla="*/ 0 h 1516284"/>
                <a:gd name="connsiteX0" fmla="*/ 0 w 4155312"/>
                <a:gd name="connsiteY0" fmla="*/ 0 h 1551008"/>
                <a:gd name="connsiteX1" fmla="*/ 11575 w 4155312"/>
                <a:gd name="connsiteY1" fmla="*/ 1516283 h 1551008"/>
                <a:gd name="connsiteX2" fmla="*/ 4155312 w 4155312"/>
                <a:gd name="connsiteY2" fmla="*/ 1551008 h 1551008"/>
                <a:gd name="connsiteX3" fmla="*/ 1017608 w 4155312"/>
                <a:gd name="connsiteY3" fmla="*/ 0 h 1551008"/>
                <a:gd name="connsiteX4" fmla="*/ 0 w 4155312"/>
                <a:gd name="connsiteY4" fmla="*/ 0 h 1551008"/>
                <a:gd name="connsiteX0" fmla="*/ 0 w 4132163"/>
                <a:gd name="connsiteY0" fmla="*/ 0 h 1516284"/>
                <a:gd name="connsiteX1" fmla="*/ 11575 w 4132163"/>
                <a:gd name="connsiteY1" fmla="*/ 1516283 h 1516284"/>
                <a:gd name="connsiteX2" fmla="*/ 4132163 w 4132163"/>
                <a:gd name="connsiteY2" fmla="*/ 1516284 h 1516284"/>
                <a:gd name="connsiteX3" fmla="*/ 1017608 w 4132163"/>
                <a:gd name="connsiteY3" fmla="*/ 0 h 1516284"/>
                <a:gd name="connsiteX4" fmla="*/ 0 w 4132163"/>
                <a:gd name="connsiteY4" fmla="*/ 0 h 1516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132163" h="1516284">
                  <a:moveTo>
                    <a:pt x="0" y="0"/>
                  </a:moveTo>
                  <a:cubicBezTo>
                    <a:pt x="3858" y="505428"/>
                    <a:pt x="7717" y="1010855"/>
                    <a:pt x="11575" y="1516283"/>
                  </a:cubicBezTo>
                  <a:lnTo>
                    <a:pt x="4132163" y="1516284"/>
                  </a:lnTo>
                  <a:lnTo>
                    <a:pt x="1017608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6468588" y="2134614"/>
              <a:ext cx="463588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 smtClean="0"/>
                <a:t>B</a:t>
              </a:r>
              <a:endParaRPr lang="en-US" sz="4000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963392" y="2362200"/>
              <a:ext cx="48122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 smtClean="0"/>
                <a:t>A</a:t>
              </a:r>
              <a:endParaRPr lang="en-US" sz="4000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352800" y="457200"/>
              <a:ext cx="458780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 smtClean="0"/>
                <a:t>C</a:t>
              </a:r>
              <a:endParaRPr lang="en-US" sz="4000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985834" y="491924"/>
              <a:ext cx="500458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 smtClean="0"/>
                <a:t>D</a:t>
              </a:r>
              <a:endParaRPr lang="en-US" sz="4000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2362200" y="1533640"/>
              <a:ext cx="2124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1985834" y="1199810"/>
              <a:ext cx="43473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 smtClean="0"/>
                <a:t>E</a:t>
              </a:r>
              <a:endParaRPr lang="en-US" sz="40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572000" y="1064861"/>
              <a:ext cx="43473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 smtClean="0"/>
                <a:t>F</a:t>
              </a:r>
              <a:endParaRPr lang="en-US" sz="40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583960" y="388716"/>
              <a:ext cx="44435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 smtClean="0"/>
                <a:t>5</a:t>
              </a:r>
              <a:endParaRPr lang="en-US" sz="40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215115" y="811143"/>
              <a:ext cx="44435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 smtClean="0"/>
                <a:t>1</a:t>
              </a:r>
              <a:endParaRPr lang="en-US" sz="40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235334" y="1391705"/>
              <a:ext cx="44435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 smtClean="0"/>
                <a:t>2</a:t>
              </a:r>
              <a:endParaRPr lang="en-US" sz="4000" dirty="0"/>
            </a:p>
          </p:txBody>
        </p:sp>
      </p:grpSp>
      <p:cxnSp>
        <p:nvCxnSpPr>
          <p:cNvPr id="19" name="Straight Connector 18"/>
          <p:cNvCxnSpPr/>
          <p:nvPr/>
        </p:nvCxnSpPr>
        <p:spPr>
          <a:xfrm>
            <a:off x="3359550" y="983848"/>
            <a:ext cx="0" cy="151628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454116" y="1388047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5</a:t>
            </a:r>
            <a:endParaRPr lang="en-US" sz="4000" dirty="0"/>
          </a:p>
        </p:txBody>
      </p:sp>
      <p:sp>
        <p:nvSpPr>
          <p:cNvPr id="22" name="TextBox 21"/>
          <p:cNvSpPr txBox="1"/>
          <p:nvPr/>
        </p:nvSpPr>
        <p:spPr>
          <a:xfrm>
            <a:off x="3589404" y="1401153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5</a:t>
            </a:r>
            <a:endParaRPr lang="en-US" sz="4000" dirty="0"/>
          </a:p>
        </p:txBody>
      </p:sp>
      <p:sp>
        <p:nvSpPr>
          <p:cNvPr id="23" name="TextBox 22"/>
          <p:cNvSpPr txBox="1"/>
          <p:nvPr/>
        </p:nvSpPr>
        <p:spPr>
          <a:xfrm>
            <a:off x="4659467" y="2340114"/>
            <a:ext cx="4074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x</a:t>
            </a:r>
            <a:endParaRPr lang="en-US" sz="4000" dirty="0"/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9938802"/>
              </p:ext>
            </p:extLst>
          </p:nvPr>
        </p:nvGraphicFramePr>
        <p:xfrm>
          <a:off x="1812925" y="3106738"/>
          <a:ext cx="1741488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30" name="Equation" r:id="rId3" imgW="583920" imgH="393480" progId="Equation.DSMT4">
                  <p:embed/>
                </p:oleObj>
              </mc:Choice>
              <mc:Fallback>
                <p:oleObj name="Equation" r:id="rId3" imgW="583920" imgH="3934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2925" y="3106738"/>
                        <a:ext cx="1741488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1937566" y="5334000"/>
            <a:ext cx="68254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AB = 5 + 15 = 20 cm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726653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4" grpId="0"/>
      <p:bldP spid="14" grpId="1"/>
      <p:bldP spid="21" grpId="0"/>
      <p:bldP spid="22" grpId="0"/>
      <p:bldP spid="23" grpId="0"/>
      <p:bldP spid="2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924800" cy="868362"/>
          </a:xfrm>
        </p:spPr>
        <p:txBody>
          <a:bodyPr>
            <a:normAutofit/>
          </a:bodyPr>
          <a:lstStyle/>
          <a:p>
            <a:pPr marL="746125" indent="-746125" algn="l"/>
            <a:r>
              <a:rPr lang="en-US" sz="3200" dirty="0" smtClean="0"/>
              <a:t>21. </a:t>
            </a:r>
            <a:endParaRPr lang="en-US" sz="3200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1341574" y="4648200"/>
            <a:ext cx="738695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ABCD </a:t>
            </a:r>
            <a:r>
              <a:rPr lang="en-US" sz="4000" dirty="0" err="1" smtClean="0"/>
              <a:t>dibagi</a:t>
            </a:r>
            <a:r>
              <a:rPr lang="en-US" sz="4000" dirty="0" smtClean="0"/>
              <a:t> </a:t>
            </a:r>
            <a:r>
              <a:rPr lang="en-US" sz="4000" dirty="0" err="1" smtClean="0"/>
              <a:t>menjadi</a:t>
            </a:r>
            <a:r>
              <a:rPr lang="en-US" sz="4000" dirty="0" smtClean="0"/>
              <a:t> 4 </a:t>
            </a:r>
            <a:r>
              <a:rPr lang="en-US" sz="4000" dirty="0" err="1" smtClean="0"/>
              <a:t>sama</a:t>
            </a:r>
            <a:r>
              <a:rPr lang="en-US" sz="4000" dirty="0" smtClean="0"/>
              <a:t> </a:t>
            </a:r>
            <a:r>
              <a:rPr lang="en-US" sz="4000" dirty="0" err="1" smtClean="0"/>
              <a:t>besar</a:t>
            </a:r>
            <a:endParaRPr lang="en-US" sz="4000" dirty="0"/>
          </a:p>
        </p:txBody>
      </p:sp>
      <p:sp>
        <p:nvSpPr>
          <p:cNvPr id="35" name="TextBox 34"/>
          <p:cNvSpPr txBox="1"/>
          <p:nvPr/>
        </p:nvSpPr>
        <p:spPr>
          <a:xfrm>
            <a:off x="1295537" y="5257800"/>
            <a:ext cx="529818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/>
              <a:t>Luas</a:t>
            </a:r>
            <a:r>
              <a:rPr lang="en-US" sz="4000" dirty="0" smtClean="0"/>
              <a:t> </a:t>
            </a:r>
            <a:r>
              <a:rPr lang="en-US" sz="4000" dirty="0" err="1" smtClean="0"/>
              <a:t>arsiran</a:t>
            </a:r>
            <a:r>
              <a:rPr lang="en-US" sz="4000" dirty="0" smtClean="0"/>
              <a:t> = 12 X 12 : 4</a:t>
            </a:r>
            <a:endParaRPr lang="en-US" sz="4000" dirty="0"/>
          </a:p>
        </p:txBody>
      </p:sp>
      <p:sp>
        <p:nvSpPr>
          <p:cNvPr id="28" name="Freeform 27"/>
          <p:cNvSpPr/>
          <p:nvPr/>
        </p:nvSpPr>
        <p:spPr>
          <a:xfrm rot="5400000">
            <a:off x="1728932" y="898249"/>
            <a:ext cx="1152205" cy="892370"/>
          </a:xfrm>
          <a:custGeom>
            <a:avLst/>
            <a:gdLst>
              <a:gd name="connsiteX0" fmla="*/ 566670 w 566670"/>
              <a:gd name="connsiteY0" fmla="*/ 2021983 h 2021983"/>
              <a:gd name="connsiteX1" fmla="*/ 0 w 566670"/>
              <a:gd name="connsiteY1" fmla="*/ 0 h 2021983"/>
              <a:gd name="connsiteX0" fmla="*/ 566670 w 566670"/>
              <a:gd name="connsiteY0" fmla="*/ 2021983 h 2021983"/>
              <a:gd name="connsiteX1" fmla="*/ 318522 w 566670"/>
              <a:gd name="connsiteY1" fmla="*/ 1129613 h 2021983"/>
              <a:gd name="connsiteX2" fmla="*/ 0 w 566670"/>
              <a:gd name="connsiteY2" fmla="*/ 0 h 2021983"/>
              <a:gd name="connsiteX0" fmla="*/ 1148194 w 1148194"/>
              <a:gd name="connsiteY0" fmla="*/ 892370 h 892370"/>
              <a:gd name="connsiteX1" fmla="*/ 900046 w 1148194"/>
              <a:gd name="connsiteY1" fmla="*/ 0 h 892370"/>
              <a:gd name="connsiteX2" fmla="*/ 0 w 1148194"/>
              <a:gd name="connsiteY2" fmla="*/ 270061 h 892370"/>
              <a:gd name="connsiteX0" fmla="*/ 1148194 w 1148194"/>
              <a:gd name="connsiteY0" fmla="*/ 892370 h 892370"/>
              <a:gd name="connsiteX1" fmla="*/ 900046 w 1148194"/>
              <a:gd name="connsiteY1" fmla="*/ 0 h 892370"/>
              <a:gd name="connsiteX2" fmla="*/ 0 w 1148194"/>
              <a:gd name="connsiteY2" fmla="*/ 270061 h 892370"/>
              <a:gd name="connsiteX0" fmla="*/ 1152205 w 1152205"/>
              <a:gd name="connsiteY0" fmla="*/ 892370 h 892370"/>
              <a:gd name="connsiteX1" fmla="*/ 904057 w 1152205"/>
              <a:gd name="connsiteY1" fmla="*/ 0 h 892370"/>
              <a:gd name="connsiteX2" fmla="*/ 0 w 1152205"/>
              <a:gd name="connsiteY2" fmla="*/ 258029 h 8923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52205" h="892370">
                <a:moveTo>
                  <a:pt x="1152205" y="892370"/>
                </a:moveTo>
                <a:lnTo>
                  <a:pt x="904057" y="0"/>
                </a:lnTo>
                <a:lnTo>
                  <a:pt x="0" y="258029"/>
                </a:ln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446884" y="375587"/>
            <a:ext cx="5669212" cy="3622905"/>
            <a:chOff x="1446884" y="375587"/>
            <a:chExt cx="5669212" cy="3622905"/>
          </a:xfrm>
        </p:grpSpPr>
        <p:grpSp>
          <p:nvGrpSpPr>
            <p:cNvPr id="10" name="Group 9"/>
            <p:cNvGrpSpPr/>
            <p:nvPr/>
          </p:nvGrpSpPr>
          <p:grpSpPr>
            <a:xfrm>
              <a:off x="1861010" y="375587"/>
              <a:ext cx="5255086" cy="3622905"/>
              <a:chOff x="1861010" y="375587"/>
              <a:chExt cx="5255086" cy="3622905"/>
            </a:xfrm>
          </p:grpSpPr>
          <p:sp>
            <p:nvSpPr>
              <p:cNvPr id="21" name="Text Box 5"/>
              <p:cNvSpPr txBox="1">
                <a:spLocks noChangeArrowheads="1"/>
              </p:cNvSpPr>
              <p:nvPr/>
            </p:nvSpPr>
            <p:spPr bwMode="auto">
              <a:xfrm>
                <a:off x="2172863" y="375587"/>
                <a:ext cx="1223627" cy="558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rPr>
                  <a:t>12 cm</a:t>
                </a:r>
                <a:endParaRPr kumimoji="0" lang="en-US" sz="4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" name="Rectangle 11" descr="Dark downward diagonal"/>
              <p:cNvSpPr>
                <a:spLocks noChangeArrowheads="1"/>
              </p:cNvSpPr>
              <p:nvPr/>
            </p:nvSpPr>
            <p:spPr bwMode="auto">
              <a:xfrm>
                <a:off x="2750458" y="1413436"/>
                <a:ext cx="912366" cy="1160917"/>
              </a:xfrm>
              <a:custGeom>
                <a:avLst/>
                <a:gdLst>
                  <a:gd name="connsiteX0" fmla="*/ 0 w 3463096"/>
                  <a:gd name="connsiteY0" fmla="*/ 0 h 2642476"/>
                  <a:gd name="connsiteX1" fmla="*/ 3463096 w 3463096"/>
                  <a:gd name="connsiteY1" fmla="*/ 0 h 2642476"/>
                  <a:gd name="connsiteX2" fmla="*/ 3463096 w 3463096"/>
                  <a:gd name="connsiteY2" fmla="*/ 2642476 h 2642476"/>
                  <a:gd name="connsiteX3" fmla="*/ 0 w 3463096"/>
                  <a:gd name="connsiteY3" fmla="*/ 2642476 h 2642476"/>
                  <a:gd name="connsiteX4" fmla="*/ 0 w 3463096"/>
                  <a:gd name="connsiteY4" fmla="*/ 0 h 2642476"/>
                  <a:gd name="connsiteX0" fmla="*/ 2730302 w 6193398"/>
                  <a:gd name="connsiteY0" fmla="*/ 0 h 2642476"/>
                  <a:gd name="connsiteX1" fmla="*/ 6193398 w 6193398"/>
                  <a:gd name="connsiteY1" fmla="*/ 0 h 2642476"/>
                  <a:gd name="connsiteX2" fmla="*/ 6193398 w 6193398"/>
                  <a:gd name="connsiteY2" fmla="*/ 2642476 h 2642476"/>
                  <a:gd name="connsiteX3" fmla="*/ 2730302 w 6193398"/>
                  <a:gd name="connsiteY3" fmla="*/ 2642476 h 2642476"/>
                  <a:gd name="connsiteX4" fmla="*/ 0 w 6193398"/>
                  <a:gd name="connsiteY4" fmla="*/ 1004294 h 2642476"/>
                  <a:gd name="connsiteX5" fmla="*/ 2730302 w 6193398"/>
                  <a:gd name="connsiteY5" fmla="*/ 0 h 2642476"/>
                  <a:gd name="connsiteX0" fmla="*/ 878353 w 6193398"/>
                  <a:gd name="connsiteY0" fmla="*/ 706055 h 2642476"/>
                  <a:gd name="connsiteX1" fmla="*/ 6193398 w 6193398"/>
                  <a:gd name="connsiteY1" fmla="*/ 0 h 2642476"/>
                  <a:gd name="connsiteX2" fmla="*/ 6193398 w 6193398"/>
                  <a:gd name="connsiteY2" fmla="*/ 2642476 h 2642476"/>
                  <a:gd name="connsiteX3" fmla="*/ 2730302 w 6193398"/>
                  <a:gd name="connsiteY3" fmla="*/ 2642476 h 2642476"/>
                  <a:gd name="connsiteX4" fmla="*/ 0 w 6193398"/>
                  <a:gd name="connsiteY4" fmla="*/ 1004294 h 2642476"/>
                  <a:gd name="connsiteX5" fmla="*/ 878353 w 6193398"/>
                  <a:gd name="connsiteY5" fmla="*/ 706055 h 2642476"/>
                  <a:gd name="connsiteX0" fmla="*/ 878353 w 6193398"/>
                  <a:gd name="connsiteY0" fmla="*/ 0 h 1936421"/>
                  <a:gd name="connsiteX1" fmla="*/ 938492 w 6193398"/>
                  <a:gd name="connsiteY1" fmla="*/ 1180618 h 1936421"/>
                  <a:gd name="connsiteX2" fmla="*/ 6193398 w 6193398"/>
                  <a:gd name="connsiteY2" fmla="*/ 1936421 h 1936421"/>
                  <a:gd name="connsiteX3" fmla="*/ 2730302 w 6193398"/>
                  <a:gd name="connsiteY3" fmla="*/ 1936421 h 1936421"/>
                  <a:gd name="connsiteX4" fmla="*/ 0 w 6193398"/>
                  <a:gd name="connsiteY4" fmla="*/ 298239 h 1936421"/>
                  <a:gd name="connsiteX5" fmla="*/ 878353 w 6193398"/>
                  <a:gd name="connsiteY5" fmla="*/ 0 h 1936421"/>
                  <a:gd name="connsiteX0" fmla="*/ 878353 w 2730302"/>
                  <a:gd name="connsiteY0" fmla="*/ 0 h 1936421"/>
                  <a:gd name="connsiteX1" fmla="*/ 938492 w 2730302"/>
                  <a:gd name="connsiteY1" fmla="*/ 1180618 h 1936421"/>
                  <a:gd name="connsiteX2" fmla="*/ 267160 w 2730302"/>
                  <a:gd name="connsiteY2" fmla="*/ 1160917 h 1936421"/>
                  <a:gd name="connsiteX3" fmla="*/ 2730302 w 2730302"/>
                  <a:gd name="connsiteY3" fmla="*/ 1936421 h 1936421"/>
                  <a:gd name="connsiteX4" fmla="*/ 0 w 2730302"/>
                  <a:gd name="connsiteY4" fmla="*/ 298239 h 1936421"/>
                  <a:gd name="connsiteX5" fmla="*/ 878353 w 2730302"/>
                  <a:gd name="connsiteY5" fmla="*/ 0 h 1936421"/>
                  <a:gd name="connsiteX0" fmla="*/ 878353 w 938492"/>
                  <a:gd name="connsiteY0" fmla="*/ 0 h 1180618"/>
                  <a:gd name="connsiteX1" fmla="*/ 938492 w 938492"/>
                  <a:gd name="connsiteY1" fmla="*/ 1180618 h 1180618"/>
                  <a:gd name="connsiteX2" fmla="*/ 267160 w 938492"/>
                  <a:gd name="connsiteY2" fmla="*/ 1160917 h 1180618"/>
                  <a:gd name="connsiteX3" fmla="*/ 0 w 938492"/>
                  <a:gd name="connsiteY3" fmla="*/ 298239 h 1180618"/>
                  <a:gd name="connsiteX4" fmla="*/ 878353 w 938492"/>
                  <a:gd name="connsiteY4" fmla="*/ 0 h 1180618"/>
                  <a:gd name="connsiteX0" fmla="*/ 918268 w 938492"/>
                  <a:gd name="connsiteY0" fmla="*/ 0 h 1158847"/>
                  <a:gd name="connsiteX1" fmla="*/ 938492 w 938492"/>
                  <a:gd name="connsiteY1" fmla="*/ 1158847 h 1158847"/>
                  <a:gd name="connsiteX2" fmla="*/ 267160 w 938492"/>
                  <a:gd name="connsiteY2" fmla="*/ 1139146 h 1158847"/>
                  <a:gd name="connsiteX3" fmla="*/ 0 w 938492"/>
                  <a:gd name="connsiteY3" fmla="*/ 276468 h 1158847"/>
                  <a:gd name="connsiteX4" fmla="*/ 918268 w 938492"/>
                  <a:gd name="connsiteY4" fmla="*/ 0 h 1158847"/>
                  <a:gd name="connsiteX0" fmla="*/ 918268 w 918268"/>
                  <a:gd name="connsiteY0" fmla="*/ 0 h 1155218"/>
                  <a:gd name="connsiteX1" fmla="*/ 902206 w 918268"/>
                  <a:gd name="connsiteY1" fmla="*/ 1155218 h 1155218"/>
                  <a:gd name="connsiteX2" fmla="*/ 267160 w 918268"/>
                  <a:gd name="connsiteY2" fmla="*/ 1139146 h 1155218"/>
                  <a:gd name="connsiteX3" fmla="*/ 0 w 918268"/>
                  <a:gd name="connsiteY3" fmla="*/ 276468 h 1155218"/>
                  <a:gd name="connsiteX4" fmla="*/ 918268 w 918268"/>
                  <a:gd name="connsiteY4" fmla="*/ 0 h 1155218"/>
                  <a:gd name="connsiteX0" fmla="*/ 918268 w 918268"/>
                  <a:gd name="connsiteY0" fmla="*/ 0 h 1155218"/>
                  <a:gd name="connsiteX1" fmla="*/ 902206 w 918268"/>
                  <a:gd name="connsiteY1" fmla="*/ 1155218 h 1155218"/>
                  <a:gd name="connsiteX2" fmla="*/ 267160 w 918268"/>
                  <a:gd name="connsiteY2" fmla="*/ 1146403 h 1155218"/>
                  <a:gd name="connsiteX3" fmla="*/ 0 w 918268"/>
                  <a:gd name="connsiteY3" fmla="*/ 276468 h 1155218"/>
                  <a:gd name="connsiteX4" fmla="*/ 918268 w 918268"/>
                  <a:gd name="connsiteY4" fmla="*/ 0 h 1155218"/>
                  <a:gd name="connsiteX0" fmla="*/ 911010 w 911010"/>
                  <a:gd name="connsiteY0" fmla="*/ 0 h 1155218"/>
                  <a:gd name="connsiteX1" fmla="*/ 894948 w 911010"/>
                  <a:gd name="connsiteY1" fmla="*/ 1155218 h 1155218"/>
                  <a:gd name="connsiteX2" fmla="*/ 259902 w 911010"/>
                  <a:gd name="connsiteY2" fmla="*/ 1146403 h 1155218"/>
                  <a:gd name="connsiteX3" fmla="*/ 0 w 911010"/>
                  <a:gd name="connsiteY3" fmla="*/ 269211 h 1155218"/>
                  <a:gd name="connsiteX4" fmla="*/ 911010 w 911010"/>
                  <a:gd name="connsiteY4" fmla="*/ 0 h 1155218"/>
                  <a:gd name="connsiteX0" fmla="*/ 911010 w 912366"/>
                  <a:gd name="connsiteY0" fmla="*/ 0 h 1158120"/>
                  <a:gd name="connsiteX1" fmla="*/ 912366 w 912366"/>
                  <a:gd name="connsiteY1" fmla="*/ 1158120 h 1158120"/>
                  <a:gd name="connsiteX2" fmla="*/ 259902 w 912366"/>
                  <a:gd name="connsiteY2" fmla="*/ 1146403 h 1158120"/>
                  <a:gd name="connsiteX3" fmla="*/ 0 w 912366"/>
                  <a:gd name="connsiteY3" fmla="*/ 269211 h 1158120"/>
                  <a:gd name="connsiteX4" fmla="*/ 911010 w 912366"/>
                  <a:gd name="connsiteY4" fmla="*/ 0 h 1158120"/>
                  <a:gd name="connsiteX0" fmla="*/ 911010 w 912366"/>
                  <a:gd name="connsiteY0" fmla="*/ 0 h 1160917"/>
                  <a:gd name="connsiteX1" fmla="*/ 912366 w 912366"/>
                  <a:gd name="connsiteY1" fmla="*/ 1158120 h 1160917"/>
                  <a:gd name="connsiteX2" fmla="*/ 259902 w 912366"/>
                  <a:gd name="connsiteY2" fmla="*/ 1160917 h 1160917"/>
                  <a:gd name="connsiteX3" fmla="*/ 0 w 912366"/>
                  <a:gd name="connsiteY3" fmla="*/ 269211 h 1160917"/>
                  <a:gd name="connsiteX4" fmla="*/ 911010 w 912366"/>
                  <a:gd name="connsiteY4" fmla="*/ 0 h 11609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2366" h="1160917">
                    <a:moveTo>
                      <a:pt x="911010" y="0"/>
                    </a:moveTo>
                    <a:lnTo>
                      <a:pt x="912366" y="1158120"/>
                    </a:lnTo>
                    <a:lnTo>
                      <a:pt x="259902" y="1160917"/>
                    </a:lnTo>
                    <a:lnTo>
                      <a:pt x="0" y="269211"/>
                    </a:lnTo>
                    <a:lnTo>
                      <a:pt x="911010" y="0"/>
                    </a:lnTo>
                    <a:close/>
                  </a:path>
                </a:pathLst>
              </a:custGeom>
              <a:pattFill prst="dkDnDiag">
                <a:fgClr>
                  <a:srgbClr val="000000"/>
                </a:fgClr>
                <a:bgClr>
                  <a:srgbClr val="FFFFFF"/>
                </a:bgClr>
              </a:pattFill>
              <a:ln w="12700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800"/>
              </a:p>
            </p:txBody>
          </p:sp>
          <p:sp>
            <p:nvSpPr>
              <p:cNvPr id="31" name="Rectangle 12"/>
              <p:cNvSpPr>
                <a:spLocks noChangeArrowheads="1"/>
              </p:cNvSpPr>
              <p:nvPr/>
            </p:nvSpPr>
            <p:spPr bwMode="auto">
              <a:xfrm>
                <a:off x="1861010" y="762221"/>
                <a:ext cx="1796590" cy="1804117"/>
              </a:xfrm>
              <a:prstGeom prst="rect">
                <a:avLst/>
              </a:prstGeom>
              <a:noFill/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800"/>
              </a:p>
            </p:txBody>
          </p:sp>
          <p:sp>
            <p:nvSpPr>
              <p:cNvPr id="33" name="Line 14"/>
              <p:cNvSpPr>
                <a:spLocks noChangeShapeType="1"/>
              </p:cNvSpPr>
              <p:nvPr/>
            </p:nvSpPr>
            <p:spPr bwMode="auto">
              <a:xfrm>
                <a:off x="4768028" y="3811414"/>
                <a:ext cx="1358" cy="187078"/>
              </a:xfrm>
              <a:prstGeom prst="line">
                <a:avLst/>
              </a:prstGeom>
              <a:noFill/>
              <a:ln w="38100" cmpd="dbl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800"/>
              </a:p>
            </p:txBody>
          </p:sp>
          <p:sp>
            <p:nvSpPr>
              <p:cNvPr id="25" name="Rectangle 12"/>
              <p:cNvSpPr>
                <a:spLocks noChangeArrowheads="1"/>
              </p:cNvSpPr>
              <p:nvPr/>
            </p:nvSpPr>
            <p:spPr bwMode="auto">
              <a:xfrm rot="20616551">
                <a:off x="3077573" y="1239263"/>
                <a:ext cx="2691744" cy="2703021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800"/>
              </a:p>
            </p:txBody>
          </p:sp>
          <p:sp>
            <p:nvSpPr>
              <p:cNvPr id="36" name="Text Box 5"/>
              <p:cNvSpPr txBox="1">
                <a:spLocks noChangeArrowheads="1"/>
              </p:cNvSpPr>
              <p:nvPr/>
            </p:nvSpPr>
            <p:spPr bwMode="auto">
              <a:xfrm>
                <a:off x="5892469" y="1806137"/>
                <a:ext cx="1223627" cy="558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rPr>
                  <a:t>15 cm</a:t>
                </a:r>
                <a:endParaRPr kumimoji="0" lang="en-US" sz="4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" name="Line 14"/>
              <p:cNvSpPr>
                <a:spLocks noChangeShapeType="1"/>
              </p:cNvSpPr>
              <p:nvPr/>
            </p:nvSpPr>
            <p:spPr bwMode="auto">
              <a:xfrm flipH="1">
                <a:off x="5691776" y="2362200"/>
                <a:ext cx="151042" cy="95592"/>
              </a:xfrm>
              <a:prstGeom prst="line">
                <a:avLst/>
              </a:prstGeom>
              <a:noFill/>
              <a:ln w="38100" cmpd="dbl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800"/>
              </a:p>
            </p:txBody>
          </p:sp>
        </p:grpSp>
        <p:sp>
          <p:nvSpPr>
            <p:cNvPr id="38" name="TextBox 37"/>
            <p:cNvSpPr txBox="1"/>
            <p:nvPr/>
          </p:nvSpPr>
          <p:spPr>
            <a:xfrm>
              <a:off x="1446884" y="2387315"/>
              <a:ext cx="45236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/>
                <a:t>A</a:t>
              </a:r>
              <a:endParaRPr lang="en-US" sz="3600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3661468" y="2457792"/>
              <a:ext cx="45236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/>
                <a:t>B</a:t>
              </a:r>
              <a:endParaRPr lang="en-US" sz="3600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3619566" y="426630"/>
              <a:ext cx="43152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/>
                <a:t>C</a:t>
              </a:r>
              <a:endParaRPr lang="en-US" sz="3600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1467724" y="426630"/>
              <a:ext cx="4683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/>
                <a:t>D</a:t>
              </a:r>
              <a:endParaRPr lang="en-US" sz="3600" dirty="0"/>
            </a:p>
          </p:txBody>
        </p:sp>
      </p:grpSp>
      <p:sp>
        <p:nvSpPr>
          <p:cNvPr id="45" name="Rectangle 11" descr="Dark downward diagonal"/>
          <p:cNvSpPr>
            <a:spLocks noChangeArrowheads="1"/>
          </p:cNvSpPr>
          <p:nvPr/>
        </p:nvSpPr>
        <p:spPr bwMode="auto">
          <a:xfrm>
            <a:off x="2750458" y="1412136"/>
            <a:ext cx="912366" cy="1160917"/>
          </a:xfrm>
          <a:custGeom>
            <a:avLst/>
            <a:gdLst>
              <a:gd name="connsiteX0" fmla="*/ 0 w 3463096"/>
              <a:gd name="connsiteY0" fmla="*/ 0 h 2642476"/>
              <a:gd name="connsiteX1" fmla="*/ 3463096 w 3463096"/>
              <a:gd name="connsiteY1" fmla="*/ 0 h 2642476"/>
              <a:gd name="connsiteX2" fmla="*/ 3463096 w 3463096"/>
              <a:gd name="connsiteY2" fmla="*/ 2642476 h 2642476"/>
              <a:gd name="connsiteX3" fmla="*/ 0 w 3463096"/>
              <a:gd name="connsiteY3" fmla="*/ 2642476 h 2642476"/>
              <a:gd name="connsiteX4" fmla="*/ 0 w 3463096"/>
              <a:gd name="connsiteY4" fmla="*/ 0 h 2642476"/>
              <a:gd name="connsiteX0" fmla="*/ 2730302 w 6193398"/>
              <a:gd name="connsiteY0" fmla="*/ 0 h 2642476"/>
              <a:gd name="connsiteX1" fmla="*/ 6193398 w 6193398"/>
              <a:gd name="connsiteY1" fmla="*/ 0 h 2642476"/>
              <a:gd name="connsiteX2" fmla="*/ 6193398 w 6193398"/>
              <a:gd name="connsiteY2" fmla="*/ 2642476 h 2642476"/>
              <a:gd name="connsiteX3" fmla="*/ 2730302 w 6193398"/>
              <a:gd name="connsiteY3" fmla="*/ 2642476 h 2642476"/>
              <a:gd name="connsiteX4" fmla="*/ 0 w 6193398"/>
              <a:gd name="connsiteY4" fmla="*/ 1004294 h 2642476"/>
              <a:gd name="connsiteX5" fmla="*/ 2730302 w 6193398"/>
              <a:gd name="connsiteY5" fmla="*/ 0 h 2642476"/>
              <a:gd name="connsiteX0" fmla="*/ 878353 w 6193398"/>
              <a:gd name="connsiteY0" fmla="*/ 706055 h 2642476"/>
              <a:gd name="connsiteX1" fmla="*/ 6193398 w 6193398"/>
              <a:gd name="connsiteY1" fmla="*/ 0 h 2642476"/>
              <a:gd name="connsiteX2" fmla="*/ 6193398 w 6193398"/>
              <a:gd name="connsiteY2" fmla="*/ 2642476 h 2642476"/>
              <a:gd name="connsiteX3" fmla="*/ 2730302 w 6193398"/>
              <a:gd name="connsiteY3" fmla="*/ 2642476 h 2642476"/>
              <a:gd name="connsiteX4" fmla="*/ 0 w 6193398"/>
              <a:gd name="connsiteY4" fmla="*/ 1004294 h 2642476"/>
              <a:gd name="connsiteX5" fmla="*/ 878353 w 6193398"/>
              <a:gd name="connsiteY5" fmla="*/ 706055 h 2642476"/>
              <a:gd name="connsiteX0" fmla="*/ 878353 w 6193398"/>
              <a:gd name="connsiteY0" fmla="*/ 0 h 1936421"/>
              <a:gd name="connsiteX1" fmla="*/ 938492 w 6193398"/>
              <a:gd name="connsiteY1" fmla="*/ 1180618 h 1936421"/>
              <a:gd name="connsiteX2" fmla="*/ 6193398 w 6193398"/>
              <a:gd name="connsiteY2" fmla="*/ 1936421 h 1936421"/>
              <a:gd name="connsiteX3" fmla="*/ 2730302 w 6193398"/>
              <a:gd name="connsiteY3" fmla="*/ 1936421 h 1936421"/>
              <a:gd name="connsiteX4" fmla="*/ 0 w 6193398"/>
              <a:gd name="connsiteY4" fmla="*/ 298239 h 1936421"/>
              <a:gd name="connsiteX5" fmla="*/ 878353 w 6193398"/>
              <a:gd name="connsiteY5" fmla="*/ 0 h 1936421"/>
              <a:gd name="connsiteX0" fmla="*/ 878353 w 2730302"/>
              <a:gd name="connsiteY0" fmla="*/ 0 h 1936421"/>
              <a:gd name="connsiteX1" fmla="*/ 938492 w 2730302"/>
              <a:gd name="connsiteY1" fmla="*/ 1180618 h 1936421"/>
              <a:gd name="connsiteX2" fmla="*/ 267160 w 2730302"/>
              <a:gd name="connsiteY2" fmla="*/ 1160917 h 1936421"/>
              <a:gd name="connsiteX3" fmla="*/ 2730302 w 2730302"/>
              <a:gd name="connsiteY3" fmla="*/ 1936421 h 1936421"/>
              <a:gd name="connsiteX4" fmla="*/ 0 w 2730302"/>
              <a:gd name="connsiteY4" fmla="*/ 298239 h 1936421"/>
              <a:gd name="connsiteX5" fmla="*/ 878353 w 2730302"/>
              <a:gd name="connsiteY5" fmla="*/ 0 h 1936421"/>
              <a:gd name="connsiteX0" fmla="*/ 878353 w 938492"/>
              <a:gd name="connsiteY0" fmla="*/ 0 h 1180618"/>
              <a:gd name="connsiteX1" fmla="*/ 938492 w 938492"/>
              <a:gd name="connsiteY1" fmla="*/ 1180618 h 1180618"/>
              <a:gd name="connsiteX2" fmla="*/ 267160 w 938492"/>
              <a:gd name="connsiteY2" fmla="*/ 1160917 h 1180618"/>
              <a:gd name="connsiteX3" fmla="*/ 0 w 938492"/>
              <a:gd name="connsiteY3" fmla="*/ 298239 h 1180618"/>
              <a:gd name="connsiteX4" fmla="*/ 878353 w 938492"/>
              <a:gd name="connsiteY4" fmla="*/ 0 h 1180618"/>
              <a:gd name="connsiteX0" fmla="*/ 918268 w 938492"/>
              <a:gd name="connsiteY0" fmla="*/ 0 h 1158847"/>
              <a:gd name="connsiteX1" fmla="*/ 938492 w 938492"/>
              <a:gd name="connsiteY1" fmla="*/ 1158847 h 1158847"/>
              <a:gd name="connsiteX2" fmla="*/ 267160 w 938492"/>
              <a:gd name="connsiteY2" fmla="*/ 1139146 h 1158847"/>
              <a:gd name="connsiteX3" fmla="*/ 0 w 938492"/>
              <a:gd name="connsiteY3" fmla="*/ 276468 h 1158847"/>
              <a:gd name="connsiteX4" fmla="*/ 918268 w 938492"/>
              <a:gd name="connsiteY4" fmla="*/ 0 h 1158847"/>
              <a:gd name="connsiteX0" fmla="*/ 918268 w 918268"/>
              <a:gd name="connsiteY0" fmla="*/ 0 h 1155218"/>
              <a:gd name="connsiteX1" fmla="*/ 902206 w 918268"/>
              <a:gd name="connsiteY1" fmla="*/ 1155218 h 1155218"/>
              <a:gd name="connsiteX2" fmla="*/ 267160 w 918268"/>
              <a:gd name="connsiteY2" fmla="*/ 1139146 h 1155218"/>
              <a:gd name="connsiteX3" fmla="*/ 0 w 918268"/>
              <a:gd name="connsiteY3" fmla="*/ 276468 h 1155218"/>
              <a:gd name="connsiteX4" fmla="*/ 918268 w 918268"/>
              <a:gd name="connsiteY4" fmla="*/ 0 h 1155218"/>
              <a:gd name="connsiteX0" fmla="*/ 918268 w 918268"/>
              <a:gd name="connsiteY0" fmla="*/ 0 h 1155218"/>
              <a:gd name="connsiteX1" fmla="*/ 902206 w 918268"/>
              <a:gd name="connsiteY1" fmla="*/ 1155218 h 1155218"/>
              <a:gd name="connsiteX2" fmla="*/ 267160 w 918268"/>
              <a:gd name="connsiteY2" fmla="*/ 1146403 h 1155218"/>
              <a:gd name="connsiteX3" fmla="*/ 0 w 918268"/>
              <a:gd name="connsiteY3" fmla="*/ 276468 h 1155218"/>
              <a:gd name="connsiteX4" fmla="*/ 918268 w 918268"/>
              <a:gd name="connsiteY4" fmla="*/ 0 h 1155218"/>
              <a:gd name="connsiteX0" fmla="*/ 911010 w 911010"/>
              <a:gd name="connsiteY0" fmla="*/ 0 h 1155218"/>
              <a:gd name="connsiteX1" fmla="*/ 894948 w 911010"/>
              <a:gd name="connsiteY1" fmla="*/ 1155218 h 1155218"/>
              <a:gd name="connsiteX2" fmla="*/ 259902 w 911010"/>
              <a:gd name="connsiteY2" fmla="*/ 1146403 h 1155218"/>
              <a:gd name="connsiteX3" fmla="*/ 0 w 911010"/>
              <a:gd name="connsiteY3" fmla="*/ 269211 h 1155218"/>
              <a:gd name="connsiteX4" fmla="*/ 911010 w 911010"/>
              <a:gd name="connsiteY4" fmla="*/ 0 h 1155218"/>
              <a:gd name="connsiteX0" fmla="*/ 911010 w 912366"/>
              <a:gd name="connsiteY0" fmla="*/ 0 h 1158120"/>
              <a:gd name="connsiteX1" fmla="*/ 912366 w 912366"/>
              <a:gd name="connsiteY1" fmla="*/ 1158120 h 1158120"/>
              <a:gd name="connsiteX2" fmla="*/ 259902 w 912366"/>
              <a:gd name="connsiteY2" fmla="*/ 1146403 h 1158120"/>
              <a:gd name="connsiteX3" fmla="*/ 0 w 912366"/>
              <a:gd name="connsiteY3" fmla="*/ 269211 h 1158120"/>
              <a:gd name="connsiteX4" fmla="*/ 911010 w 912366"/>
              <a:gd name="connsiteY4" fmla="*/ 0 h 1158120"/>
              <a:gd name="connsiteX0" fmla="*/ 911010 w 912366"/>
              <a:gd name="connsiteY0" fmla="*/ 0 h 1160917"/>
              <a:gd name="connsiteX1" fmla="*/ 912366 w 912366"/>
              <a:gd name="connsiteY1" fmla="*/ 1158120 h 1160917"/>
              <a:gd name="connsiteX2" fmla="*/ 259902 w 912366"/>
              <a:gd name="connsiteY2" fmla="*/ 1160917 h 1160917"/>
              <a:gd name="connsiteX3" fmla="*/ 0 w 912366"/>
              <a:gd name="connsiteY3" fmla="*/ 269211 h 1160917"/>
              <a:gd name="connsiteX4" fmla="*/ 911010 w 912366"/>
              <a:gd name="connsiteY4" fmla="*/ 0 h 1160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366" h="1160917">
                <a:moveTo>
                  <a:pt x="911010" y="0"/>
                </a:moveTo>
                <a:lnTo>
                  <a:pt x="912366" y="1158120"/>
                </a:lnTo>
                <a:lnTo>
                  <a:pt x="259902" y="1160917"/>
                </a:lnTo>
                <a:lnTo>
                  <a:pt x="0" y="269211"/>
                </a:lnTo>
                <a:lnTo>
                  <a:pt x="911010" y="0"/>
                </a:lnTo>
                <a:close/>
              </a:path>
            </a:pathLst>
          </a:custGeom>
          <a:solidFill>
            <a:srgbClr val="00FF00"/>
          </a:solidFill>
          <a:ln w="1270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4800"/>
          </a:p>
        </p:txBody>
      </p:sp>
      <p:sp>
        <p:nvSpPr>
          <p:cNvPr id="46" name="Rectangle 11" descr="Dark downward diagonal"/>
          <p:cNvSpPr>
            <a:spLocks noChangeArrowheads="1"/>
          </p:cNvSpPr>
          <p:nvPr/>
        </p:nvSpPr>
        <p:spPr bwMode="auto">
          <a:xfrm rot="5400000">
            <a:off x="1985285" y="1540004"/>
            <a:ext cx="912366" cy="1160917"/>
          </a:xfrm>
          <a:custGeom>
            <a:avLst/>
            <a:gdLst>
              <a:gd name="connsiteX0" fmla="*/ 0 w 3463096"/>
              <a:gd name="connsiteY0" fmla="*/ 0 h 2642476"/>
              <a:gd name="connsiteX1" fmla="*/ 3463096 w 3463096"/>
              <a:gd name="connsiteY1" fmla="*/ 0 h 2642476"/>
              <a:gd name="connsiteX2" fmla="*/ 3463096 w 3463096"/>
              <a:gd name="connsiteY2" fmla="*/ 2642476 h 2642476"/>
              <a:gd name="connsiteX3" fmla="*/ 0 w 3463096"/>
              <a:gd name="connsiteY3" fmla="*/ 2642476 h 2642476"/>
              <a:gd name="connsiteX4" fmla="*/ 0 w 3463096"/>
              <a:gd name="connsiteY4" fmla="*/ 0 h 2642476"/>
              <a:gd name="connsiteX0" fmla="*/ 2730302 w 6193398"/>
              <a:gd name="connsiteY0" fmla="*/ 0 h 2642476"/>
              <a:gd name="connsiteX1" fmla="*/ 6193398 w 6193398"/>
              <a:gd name="connsiteY1" fmla="*/ 0 h 2642476"/>
              <a:gd name="connsiteX2" fmla="*/ 6193398 w 6193398"/>
              <a:gd name="connsiteY2" fmla="*/ 2642476 h 2642476"/>
              <a:gd name="connsiteX3" fmla="*/ 2730302 w 6193398"/>
              <a:gd name="connsiteY3" fmla="*/ 2642476 h 2642476"/>
              <a:gd name="connsiteX4" fmla="*/ 0 w 6193398"/>
              <a:gd name="connsiteY4" fmla="*/ 1004294 h 2642476"/>
              <a:gd name="connsiteX5" fmla="*/ 2730302 w 6193398"/>
              <a:gd name="connsiteY5" fmla="*/ 0 h 2642476"/>
              <a:gd name="connsiteX0" fmla="*/ 878353 w 6193398"/>
              <a:gd name="connsiteY0" fmla="*/ 706055 h 2642476"/>
              <a:gd name="connsiteX1" fmla="*/ 6193398 w 6193398"/>
              <a:gd name="connsiteY1" fmla="*/ 0 h 2642476"/>
              <a:gd name="connsiteX2" fmla="*/ 6193398 w 6193398"/>
              <a:gd name="connsiteY2" fmla="*/ 2642476 h 2642476"/>
              <a:gd name="connsiteX3" fmla="*/ 2730302 w 6193398"/>
              <a:gd name="connsiteY3" fmla="*/ 2642476 h 2642476"/>
              <a:gd name="connsiteX4" fmla="*/ 0 w 6193398"/>
              <a:gd name="connsiteY4" fmla="*/ 1004294 h 2642476"/>
              <a:gd name="connsiteX5" fmla="*/ 878353 w 6193398"/>
              <a:gd name="connsiteY5" fmla="*/ 706055 h 2642476"/>
              <a:gd name="connsiteX0" fmla="*/ 878353 w 6193398"/>
              <a:gd name="connsiteY0" fmla="*/ 0 h 1936421"/>
              <a:gd name="connsiteX1" fmla="*/ 938492 w 6193398"/>
              <a:gd name="connsiteY1" fmla="*/ 1180618 h 1936421"/>
              <a:gd name="connsiteX2" fmla="*/ 6193398 w 6193398"/>
              <a:gd name="connsiteY2" fmla="*/ 1936421 h 1936421"/>
              <a:gd name="connsiteX3" fmla="*/ 2730302 w 6193398"/>
              <a:gd name="connsiteY3" fmla="*/ 1936421 h 1936421"/>
              <a:gd name="connsiteX4" fmla="*/ 0 w 6193398"/>
              <a:gd name="connsiteY4" fmla="*/ 298239 h 1936421"/>
              <a:gd name="connsiteX5" fmla="*/ 878353 w 6193398"/>
              <a:gd name="connsiteY5" fmla="*/ 0 h 1936421"/>
              <a:gd name="connsiteX0" fmla="*/ 878353 w 2730302"/>
              <a:gd name="connsiteY0" fmla="*/ 0 h 1936421"/>
              <a:gd name="connsiteX1" fmla="*/ 938492 w 2730302"/>
              <a:gd name="connsiteY1" fmla="*/ 1180618 h 1936421"/>
              <a:gd name="connsiteX2" fmla="*/ 267160 w 2730302"/>
              <a:gd name="connsiteY2" fmla="*/ 1160917 h 1936421"/>
              <a:gd name="connsiteX3" fmla="*/ 2730302 w 2730302"/>
              <a:gd name="connsiteY3" fmla="*/ 1936421 h 1936421"/>
              <a:gd name="connsiteX4" fmla="*/ 0 w 2730302"/>
              <a:gd name="connsiteY4" fmla="*/ 298239 h 1936421"/>
              <a:gd name="connsiteX5" fmla="*/ 878353 w 2730302"/>
              <a:gd name="connsiteY5" fmla="*/ 0 h 1936421"/>
              <a:gd name="connsiteX0" fmla="*/ 878353 w 938492"/>
              <a:gd name="connsiteY0" fmla="*/ 0 h 1180618"/>
              <a:gd name="connsiteX1" fmla="*/ 938492 w 938492"/>
              <a:gd name="connsiteY1" fmla="*/ 1180618 h 1180618"/>
              <a:gd name="connsiteX2" fmla="*/ 267160 w 938492"/>
              <a:gd name="connsiteY2" fmla="*/ 1160917 h 1180618"/>
              <a:gd name="connsiteX3" fmla="*/ 0 w 938492"/>
              <a:gd name="connsiteY3" fmla="*/ 298239 h 1180618"/>
              <a:gd name="connsiteX4" fmla="*/ 878353 w 938492"/>
              <a:gd name="connsiteY4" fmla="*/ 0 h 1180618"/>
              <a:gd name="connsiteX0" fmla="*/ 918268 w 938492"/>
              <a:gd name="connsiteY0" fmla="*/ 0 h 1158847"/>
              <a:gd name="connsiteX1" fmla="*/ 938492 w 938492"/>
              <a:gd name="connsiteY1" fmla="*/ 1158847 h 1158847"/>
              <a:gd name="connsiteX2" fmla="*/ 267160 w 938492"/>
              <a:gd name="connsiteY2" fmla="*/ 1139146 h 1158847"/>
              <a:gd name="connsiteX3" fmla="*/ 0 w 938492"/>
              <a:gd name="connsiteY3" fmla="*/ 276468 h 1158847"/>
              <a:gd name="connsiteX4" fmla="*/ 918268 w 938492"/>
              <a:gd name="connsiteY4" fmla="*/ 0 h 1158847"/>
              <a:gd name="connsiteX0" fmla="*/ 918268 w 918268"/>
              <a:gd name="connsiteY0" fmla="*/ 0 h 1155218"/>
              <a:gd name="connsiteX1" fmla="*/ 902206 w 918268"/>
              <a:gd name="connsiteY1" fmla="*/ 1155218 h 1155218"/>
              <a:gd name="connsiteX2" fmla="*/ 267160 w 918268"/>
              <a:gd name="connsiteY2" fmla="*/ 1139146 h 1155218"/>
              <a:gd name="connsiteX3" fmla="*/ 0 w 918268"/>
              <a:gd name="connsiteY3" fmla="*/ 276468 h 1155218"/>
              <a:gd name="connsiteX4" fmla="*/ 918268 w 918268"/>
              <a:gd name="connsiteY4" fmla="*/ 0 h 1155218"/>
              <a:gd name="connsiteX0" fmla="*/ 918268 w 918268"/>
              <a:gd name="connsiteY0" fmla="*/ 0 h 1155218"/>
              <a:gd name="connsiteX1" fmla="*/ 902206 w 918268"/>
              <a:gd name="connsiteY1" fmla="*/ 1155218 h 1155218"/>
              <a:gd name="connsiteX2" fmla="*/ 267160 w 918268"/>
              <a:gd name="connsiteY2" fmla="*/ 1146403 h 1155218"/>
              <a:gd name="connsiteX3" fmla="*/ 0 w 918268"/>
              <a:gd name="connsiteY3" fmla="*/ 276468 h 1155218"/>
              <a:gd name="connsiteX4" fmla="*/ 918268 w 918268"/>
              <a:gd name="connsiteY4" fmla="*/ 0 h 1155218"/>
              <a:gd name="connsiteX0" fmla="*/ 911010 w 911010"/>
              <a:gd name="connsiteY0" fmla="*/ 0 h 1155218"/>
              <a:gd name="connsiteX1" fmla="*/ 894948 w 911010"/>
              <a:gd name="connsiteY1" fmla="*/ 1155218 h 1155218"/>
              <a:gd name="connsiteX2" fmla="*/ 259902 w 911010"/>
              <a:gd name="connsiteY2" fmla="*/ 1146403 h 1155218"/>
              <a:gd name="connsiteX3" fmla="*/ 0 w 911010"/>
              <a:gd name="connsiteY3" fmla="*/ 269211 h 1155218"/>
              <a:gd name="connsiteX4" fmla="*/ 911010 w 911010"/>
              <a:gd name="connsiteY4" fmla="*/ 0 h 1155218"/>
              <a:gd name="connsiteX0" fmla="*/ 911010 w 912366"/>
              <a:gd name="connsiteY0" fmla="*/ 0 h 1158120"/>
              <a:gd name="connsiteX1" fmla="*/ 912366 w 912366"/>
              <a:gd name="connsiteY1" fmla="*/ 1158120 h 1158120"/>
              <a:gd name="connsiteX2" fmla="*/ 259902 w 912366"/>
              <a:gd name="connsiteY2" fmla="*/ 1146403 h 1158120"/>
              <a:gd name="connsiteX3" fmla="*/ 0 w 912366"/>
              <a:gd name="connsiteY3" fmla="*/ 269211 h 1158120"/>
              <a:gd name="connsiteX4" fmla="*/ 911010 w 912366"/>
              <a:gd name="connsiteY4" fmla="*/ 0 h 1158120"/>
              <a:gd name="connsiteX0" fmla="*/ 911010 w 912366"/>
              <a:gd name="connsiteY0" fmla="*/ 0 h 1160917"/>
              <a:gd name="connsiteX1" fmla="*/ 912366 w 912366"/>
              <a:gd name="connsiteY1" fmla="*/ 1158120 h 1160917"/>
              <a:gd name="connsiteX2" fmla="*/ 259902 w 912366"/>
              <a:gd name="connsiteY2" fmla="*/ 1160917 h 1160917"/>
              <a:gd name="connsiteX3" fmla="*/ 0 w 912366"/>
              <a:gd name="connsiteY3" fmla="*/ 269211 h 1160917"/>
              <a:gd name="connsiteX4" fmla="*/ 911010 w 912366"/>
              <a:gd name="connsiteY4" fmla="*/ 0 h 1160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366" h="1160917">
                <a:moveTo>
                  <a:pt x="911010" y="0"/>
                </a:moveTo>
                <a:lnTo>
                  <a:pt x="912366" y="1158120"/>
                </a:lnTo>
                <a:lnTo>
                  <a:pt x="259902" y="1160917"/>
                </a:lnTo>
                <a:lnTo>
                  <a:pt x="0" y="269211"/>
                </a:lnTo>
                <a:lnTo>
                  <a:pt x="911010" y="0"/>
                </a:lnTo>
                <a:close/>
              </a:path>
            </a:pathLst>
          </a:custGeom>
          <a:solidFill>
            <a:srgbClr val="00FF00"/>
          </a:solidFill>
          <a:ln w="1270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4800"/>
          </a:p>
        </p:txBody>
      </p:sp>
      <p:sp>
        <p:nvSpPr>
          <p:cNvPr id="47" name="Rectangle 11" descr="Dark downward diagonal"/>
          <p:cNvSpPr>
            <a:spLocks noChangeArrowheads="1"/>
          </p:cNvSpPr>
          <p:nvPr/>
        </p:nvSpPr>
        <p:spPr bwMode="auto">
          <a:xfrm rot="10800000">
            <a:off x="1860219" y="768331"/>
            <a:ext cx="912366" cy="1160917"/>
          </a:xfrm>
          <a:custGeom>
            <a:avLst/>
            <a:gdLst>
              <a:gd name="connsiteX0" fmla="*/ 0 w 3463096"/>
              <a:gd name="connsiteY0" fmla="*/ 0 h 2642476"/>
              <a:gd name="connsiteX1" fmla="*/ 3463096 w 3463096"/>
              <a:gd name="connsiteY1" fmla="*/ 0 h 2642476"/>
              <a:gd name="connsiteX2" fmla="*/ 3463096 w 3463096"/>
              <a:gd name="connsiteY2" fmla="*/ 2642476 h 2642476"/>
              <a:gd name="connsiteX3" fmla="*/ 0 w 3463096"/>
              <a:gd name="connsiteY3" fmla="*/ 2642476 h 2642476"/>
              <a:gd name="connsiteX4" fmla="*/ 0 w 3463096"/>
              <a:gd name="connsiteY4" fmla="*/ 0 h 2642476"/>
              <a:gd name="connsiteX0" fmla="*/ 2730302 w 6193398"/>
              <a:gd name="connsiteY0" fmla="*/ 0 h 2642476"/>
              <a:gd name="connsiteX1" fmla="*/ 6193398 w 6193398"/>
              <a:gd name="connsiteY1" fmla="*/ 0 h 2642476"/>
              <a:gd name="connsiteX2" fmla="*/ 6193398 w 6193398"/>
              <a:gd name="connsiteY2" fmla="*/ 2642476 h 2642476"/>
              <a:gd name="connsiteX3" fmla="*/ 2730302 w 6193398"/>
              <a:gd name="connsiteY3" fmla="*/ 2642476 h 2642476"/>
              <a:gd name="connsiteX4" fmla="*/ 0 w 6193398"/>
              <a:gd name="connsiteY4" fmla="*/ 1004294 h 2642476"/>
              <a:gd name="connsiteX5" fmla="*/ 2730302 w 6193398"/>
              <a:gd name="connsiteY5" fmla="*/ 0 h 2642476"/>
              <a:gd name="connsiteX0" fmla="*/ 878353 w 6193398"/>
              <a:gd name="connsiteY0" fmla="*/ 706055 h 2642476"/>
              <a:gd name="connsiteX1" fmla="*/ 6193398 w 6193398"/>
              <a:gd name="connsiteY1" fmla="*/ 0 h 2642476"/>
              <a:gd name="connsiteX2" fmla="*/ 6193398 w 6193398"/>
              <a:gd name="connsiteY2" fmla="*/ 2642476 h 2642476"/>
              <a:gd name="connsiteX3" fmla="*/ 2730302 w 6193398"/>
              <a:gd name="connsiteY3" fmla="*/ 2642476 h 2642476"/>
              <a:gd name="connsiteX4" fmla="*/ 0 w 6193398"/>
              <a:gd name="connsiteY4" fmla="*/ 1004294 h 2642476"/>
              <a:gd name="connsiteX5" fmla="*/ 878353 w 6193398"/>
              <a:gd name="connsiteY5" fmla="*/ 706055 h 2642476"/>
              <a:gd name="connsiteX0" fmla="*/ 878353 w 6193398"/>
              <a:gd name="connsiteY0" fmla="*/ 0 h 1936421"/>
              <a:gd name="connsiteX1" fmla="*/ 938492 w 6193398"/>
              <a:gd name="connsiteY1" fmla="*/ 1180618 h 1936421"/>
              <a:gd name="connsiteX2" fmla="*/ 6193398 w 6193398"/>
              <a:gd name="connsiteY2" fmla="*/ 1936421 h 1936421"/>
              <a:gd name="connsiteX3" fmla="*/ 2730302 w 6193398"/>
              <a:gd name="connsiteY3" fmla="*/ 1936421 h 1936421"/>
              <a:gd name="connsiteX4" fmla="*/ 0 w 6193398"/>
              <a:gd name="connsiteY4" fmla="*/ 298239 h 1936421"/>
              <a:gd name="connsiteX5" fmla="*/ 878353 w 6193398"/>
              <a:gd name="connsiteY5" fmla="*/ 0 h 1936421"/>
              <a:gd name="connsiteX0" fmla="*/ 878353 w 2730302"/>
              <a:gd name="connsiteY0" fmla="*/ 0 h 1936421"/>
              <a:gd name="connsiteX1" fmla="*/ 938492 w 2730302"/>
              <a:gd name="connsiteY1" fmla="*/ 1180618 h 1936421"/>
              <a:gd name="connsiteX2" fmla="*/ 267160 w 2730302"/>
              <a:gd name="connsiteY2" fmla="*/ 1160917 h 1936421"/>
              <a:gd name="connsiteX3" fmla="*/ 2730302 w 2730302"/>
              <a:gd name="connsiteY3" fmla="*/ 1936421 h 1936421"/>
              <a:gd name="connsiteX4" fmla="*/ 0 w 2730302"/>
              <a:gd name="connsiteY4" fmla="*/ 298239 h 1936421"/>
              <a:gd name="connsiteX5" fmla="*/ 878353 w 2730302"/>
              <a:gd name="connsiteY5" fmla="*/ 0 h 1936421"/>
              <a:gd name="connsiteX0" fmla="*/ 878353 w 938492"/>
              <a:gd name="connsiteY0" fmla="*/ 0 h 1180618"/>
              <a:gd name="connsiteX1" fmla="*/ 938492 w 938492"/>
              <a:gd name="connsiteY1" fmla="*/ 1180618 h 1180618"/>
              <a:gd name="connsiteX2" fmla="*/ 267160 w 938492"/>
              <a:gd name="connsiteY2" fmla="*/ 1160917 h 1180618"/>
              <a:gd name="connsiteX3" fmla="*/ 0 w 938492"/>
              <a:gd name="connsiteY3" fmla="*/ 298239 h 1180618"/>
              <a:gd name="connsiteX4" fmla="*/ 878353 w 938492"/>
              <a:gd name="connsiteY4" fmla="*/ 0 h 1180618"/>
              <a:gd name="connsiteX0" fmla="*/ 918268 w 938492"/>
              <a:gd name="connsiteY0" fmla="*/ 0 h 1158847"/>
              <a:gd name="connsiteX1" fmla="*/ 938492 w 938492"/>
              <a:gd name="connsiteY1" fmla="*/ 1158847 h 1158847"/>
              <a:gd name="connsiteX2" fmla="*/ 267160 w 938492"/>
              <a:gd name="connsiteY2" fmla="*/ 1139146 h 1158847"/>
              <a:gd name="connsiteX3" fmla="*/ 0 w 938492"/>
              <a:gd name="connsiteY3" fmla="*/ 276468 h 1158847"/>
              <a:gd name="connsiteX4" fmla="*/ 918268 w 938492"/>
              <a:gd name="connsiteY4" fmla="*/ 0 h 1158847"/>
              <a:gd name="connsiteX0" fmla="*/ 918268 w 918268"/>
              <a:gd name="connsiteY0" fmla="*/ 0 h 1155218"/>
              <a:gd name="connsiteX1" fmla="*/ 902206 w 918268"/>
              <a:gd name="connsiteY1" fmla="*/ 1155218 h 1155218"/>
              <a:gd name="connsiteX2" fmla="*/ 267160 w 918268"/>
              <a:gd name="connsiteY2" fmla="*/ 1139146 h 1155218"/>
              <a:gd name="connsiteX3" fmla="*/ 0 w 918268"/>
              <a:gd name="connsiteY3" fmla="*/ 276468 h 1155218"/>
              <a:gd name="connsiteX4" fmla="*/ 918268 w 918268"/>
              <a:gd name="connsiteY4" fmla="*/ 0 h 1155218"/>
              <a:gd name="connsiteX0" fmla="*/ 918268 w 918268"/>
              <a:gd name="connsiteY0" fmla="*/ 0 h 1155218"/>
              <a:gd name="connsiteX1" fmla="*/ 902206 w 918268"/>
              <a:gd name="connsiteY1" fmla="*/ 1155218 h 1155218"/>
              <a:gd name="connsiteX2" fmla="*/ 267160 w 918268"/>
              <a:gd name="connsiteY2" fmla="*/ 1146403 h 1155218"/>
              <a:gd name="connsiteX3" fmla="*/ 0 w 918268"/>
              <a:gd name="connsiteY3" fmla="*/ 276468 h 1155218"/>
              <a:gd name="connsiteX4" fmla="*/ 918268 w 918268"/>
              <a:gd name="connsiteY4" fmla="*/ 0 h 1155218"/>
              <a:gd name="connsiteX0" fmla="*/ 911010 w 911010"/>
              <a:gd name="connsiteY0" fmla="*/ 0 h 1155218"/>
              <a:gd name="connsiteX1" fmla="*/ 894948 w 911010"/>
              <a:gd name="connsiteY1" fmla="*/ 1155218 h 1155218"/>
              <a:gd name="connsiteX2" fmla="*/ 259902 w 911010"/>
              <a:gd name="connsiteY2" fmla="*/ 1146403 h 1155218"/>
              <a:gd name="connsiteX3" fmla="*/ 0 w 911010"/>
              <a:gd name="connsiteY3" fmla="*/ 269211 h 1155218"/>
              <a:gd name="connsiteX4" fmla="*/ 911010 w 911010"/>
              <a:gd name="connsiteY4" fmla="*/ 0 h 1155218"/>
              <a:gd name="connsiteX0" fmla="*/ 911010 w 912366"/>
              <a:gd name="connsiteY0" fmla="*/ 0 h 1158120"/>
              <a:gd name="connsiteX1" fmla="*/ 912366 w 912366"/>
              <a:gd name="connsiteY1" fmla="*/ 1158120 h 1158120"/>
              <a:gd name="connsiteX2" fmla="*/ 259902 w 912366"/>
              <a:gd name="connsiteY2" fmla="*/ 1146403 h 1158120"/>
              <a:gd name="connsiteX3" fmla="*/ 0 w 912366"/>
              <a:gd name="connsiteY3" fmla="*/ 269211 h 1158120"/>
              <a:gd name="connsiteX4" fmla="*/ 911010 w 912366"/>
              <a:gd name="connsiteY4" fmla="*/ 0 h 1158120"/>
              <a:gd name="connsiteX0" fmla="*/ 911010 w 912366"/>
              <a:gd name="connsiteY0" fmla="*/ 0 h 1160917"/>
              <a:gd name="connsiteX1" fmla="*/ 912366 w 912366"/>
              <a:gd name="connsiteY1" fmla="*/ 1158120 h 1160917"/>
              <a:gd name="connsiteX2" fmla="*/ 259902 w 912366"/>
              <a:gd name="connsiteY2" fmla="*/ 1160917 h 1160917"/>
              <a:gd name="connsiteX3" fmla="*/ 0 w 912366"/>
              <a:gd name="connsiteY3" fmla="*/ 269211 h 1160917"/>
              <a:gd name="connsiteX4" fmla="*/ 911010 w 912366"/>
              <a:gd name="connsiteY4" fmla="*/ 0 h 1160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366" h="1160917">
                <a:moveTo>
                  <a:pt x="911010" y="0"/>
                </a:moveTo>
                <a:lnTo>
                  <a:pt x="912366" y="1158120"/>
                </a:lnTo>
                <a:lnTo>
                  <a:pt x="259902" y="1160917"/>
                </a:lnTo>
                <a:lnTo>
                  <a:pt x="0" y="269211"/>
                </a:lnTo>
                <a:lnTo>
                  <a:pt x="911010" y="0"/>
                </a:lnTo>
                <a:close/>
              </a:path>
            </a:pathLst>
          </a:custGeom>
          <a:solidFill>
            <a:srgbClr val="00FF00"/>
          </a:solidFill>
          <a:ln w="1270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4800"/>
          </a:p>
        </p:txBody>
      </p:sp>
      <p:sp>
        <p:nvSpPr>
          <p:cNvPr id="48" name="TextBox 47"/>
          <p:cNvSpPr txBox="1"/>
          <p:nvPr/>
        </p:nvSpPr>
        <p:spPr>
          <a:xfrm>
            <a:off x="3834186" y="5936972"/>
            <a:ext cx="198964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= 48 cm</a:t>
            </a:r>
            <a:r>
              <a:rPr lang="en-US" sz="4000" baseline="30000" dirty="0" smtClean="0"/>
              <a:t>2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029651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8" presetClass="emph" presetSubtype="0" accel="2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24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35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5.18039E-7 L -0.08402 0.02058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01" y="10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500"/>
                            </p:stCondLst>
                            <p:childTnLst>
                              <p:par>
                                <p:cTn id="32" presetID="1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8" presetClass="emph" presetSubtype="0" accel="2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36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500"/>
                            </p:stCondLst>
                            <p:childTnLst>
                              <p:par>
                                <p:cTn id="38" presetID="64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31175E-6 L -0.01667 -0.11101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3" y="-55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9000"/>
                            </p:stCondLst>
                            <p:childTnLst>
                              <p:par>
                                <p:cTn id="44" presetID="1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9000"/>
                            </p:stCondLst>
                            <p:childTnLst>
                              <p:par>
                                <p:cTn id="47" presetID="8" presetClass="emph" presetSubtype="0" accel="2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48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1000"/>
                            </p:stCondLst>
                            <p:childTnLst>
                              <p:par>
                                <p:cTn id="50" presetID="63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3.33333E-6 L 0.08298 -0.02014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49" y="-10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5" grpId="0"/>
      <p:bldP spid="28" grpId="0" animBg="1"/>
      <p:bldP spid="45" grpId="0" animBg="1"/>
      <p:bldP spid="45" grpId="1" animBg="1"/>
      <p:bldP spid="45" grpId="2" animBg="1"/>
      <p:bldP spid="45" grpId="3" animBg="1"/>
      <p:bldP spid="46" grpId="0" animBg="1"/>
      <p:bldP spid="46" grpId="1" animBg="1"/>
      <p:bldP spid="46" grpId="2" animBg="1"/>
      <p:bldP spid="46" grpId="3" animBg="1"/>
      <p:bldP spid="47" grpId="0" animBg="1"/>
      <p:bldP spid="47" grpId="1" animBg="1"/>
      <p:bldP spid="47" grpId="2" animBg="1"/>
      <p:bldP spid="47" grpId="3" animBg="1"/>
      <p:bldP spid="4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924800" cy="868362"/>
          </a:xfrm>
        </p:spPr>
        <p:txBody>
          <a:bodyPr>
            <a:normAutofit/>
          </a:bodyPr>
          <a:lstStyle/>
          <a:p>
            <a:pPr marL="746125" indent="-746125" algn="l"/>
            <a:r>
              <a:rPr lang="en-US" sz="3200" dirty="0" smtClean="0"/>
              <a:t>22. </a:t>
            </a:r>
            <a:endParaRPr lang="en-US" sz="3200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2022359" y="5181600"/>
            <a:ext cx="61497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/>
              <a:t>Keliling</a:t>
            </a:r>
            <a:r>
              <a:rPr lang="en-US" sz="4000" dirty="0" smtClean="0"/>
              <a:t> = 10 + 15 + 20 + 5 x 7</a:t>
            </a:r>
            <a:endParaRPr lang="en-US" sz="4000" dirty="0"/>
          </a:p>
        </p:txBody>
      </p:sp>
      <p:sp>
        <p:nvSpPr>
          <p:cNvPr id="40" name="TextBox 39"/>
          <p:cNvSpPr txBox="1"/>
          <p:nvPr/>
        </p:nvSpPr>
        <p:spPr>
          <a:xfrm>
            <a:off x="1419546" y="2039530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15</a:t>
            </a:r>
            <a:endParaRPr lang="en-US" sz="4000" dirty="0"/>
          </a:p>
        </p:txBody>
      </p:sp>
      <p:sp>
        <p:nvSpPr>
          <p:cNvPr id="52" name="TextBox 51"/>
          <p:cNvSpPr txBox="1"/>
          <p:nvPr/>
        </p:nvSpPr>
        <p:spPr>
          <a:xfrm>
            <a:off x="3669877" y="5692914"/>
            <a:ext cx="18165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i="1" dirty="0" smtClean="0"/>
              <a:t>= </a:t>
            </a:r>
            <a:r>
              <a:rPr lang="en-US" sz="4000" dirty="0" smtClean="0"/>
              <a:t>80 cm</a:t>
            </a:r>
            <a:endParaRPr lang="en-US" sz="4000" dirty="0"/>
          </a:p>
        </p:txBody>
      </p:sp>
      <p:sp>
        <p:nvSpPr>
          <p:cNvPr id="3" name="Freeform 66"/>
          <p:cNvSpPr>
            <a:spLocks/>
          </p:cNvSpPr>
          <p:nvPr/>
        </p:nvSpPr>
        <p:spPr bwMode="auto">
          <a:xfrm>
            <a:off x="2022359" y="1414346"/>
            <a:ext cx="2549641" cy="1896888"/>
          </a:xfrm>
          <a:custGeom>
            <a:avLst/>
            <a:gdLst>
              <a:gd name="T0" fmla="*/ 0 w 2285"/>
              <a:gd name="T1" fmla="*/ 0 h 1701"/>
              <a:gd name="T2" fmla="*/ 595 w 2285"/>
              <a:gd name="T3" fmla="*/ 0 h 1701"/>
              <a:gd name="T4" fmla="*/ 584 w 2285"/>
              <a:gd name="T5" fmla="*/ 1127 h 1701"/>
              <a:gd name="T6" fmla="*/ 1136 w 2285"/>
              <a:gd name="T7" fmla="*/ 1127 h 1701"/>
              <a:gd name="T8" fmla="*/ 1136 w 2285"/>
              <a:gd name="T9" fmla="*/ 567 h 1701"/>
              <a:gd name="T10" fmla="*/ 1698 w 2285"/>
              <a:gd name="T11" fmla="*/ 567 h 1701"/>
              <a:gd name="T12" fmla="*/ 1718 w 2285"/>
              <a:gd name="T13" fmla="*/ 1127 h 1701"/>
              <a:gd name="T14" fmla="*/ 2285 w 2285"/>
              <a:gd name="T15" fmla="*/ 1134 h 1701"/>
              <a:gd name="T16" fmla="*/ 2285 w 2285"/>
              <a:gd name="T17" fmla="*/ 1701 h 1701"/>
              <a:gd name="T18" fmla="*/ 17 w 2285"/>
              <a:gd name="T19" fmla="*/ 1701 h 1701"/>
              <a:gd name="T20" fmla="*/ 0 w 2285"/>
              <a:gd name="T21" fmla="*/ 0 h 1701"/>
              <a:gd name="connsiteX0" fmla="*/ 0 w 10000"/>
              <a:gd name="connsiteY0" fmla="*/ 0 h 10000"/>
              <a:gd name="connsiteX1" fmla="*/ 2604 w 10000"/>
              <a:gd name="connsiteY1" fmla="*/ 0 h 10000"/>
              <a:gd name="connsiteX2" fmla="*/ 2673 w 10000"/>
              <a:gd name="connsiteY2" fmla="*/ 6669 h 10000"/>
              <a:gd name="connsiteX3" fmla="*/ 4972 w 10000"/>
              <a:gd name="connsiteY3" fmla="*/ 6626 h 10000"/>
              <a:gd name="connsiteX4" fmla="*/ 4972 w 10000"/>
              <a:gd name="connsiteY4" fmla="*/ 3333 h 10000"/>
              <a:gd name="connsiteX5" fmla="*/ 7431 w 10000"/>
              <a:gd name="connsiteY5" fmla="*/ 3333 h 10000"/>
              <a:gd name="connsiteX6" fmla="*/ 7519 w 10000"/>
              <a:gd name="connsiteY6" fmla="*/ 6626 h 10000"/>
              <a:gd name="connsiteX7" fmla="*/ 10000 w 10000"/>
              <a:gd name="connsiteY7" fmla="*/ 6667 h 10000"/>
              <a:gd name="connsiteX8" fmla="*/ 10000 w 10000"/>
              <a:gd name="connsiteY8" fmla="*/ 10000 h 10000"/>
              <a:gd name="connsiteX9" fmla="*/ 74 w 10000"/>
              <a:gd name="connsiteY9" fmla="*/ 10000 h 10000"/>
              <a:gd name="connsiteX10" fmla="*/ 0 w 10000"/>
              <a:gd name="connsiteY10" fmla="*/ 0 h 10000"/>
              <a:gd name="connsiteX0" fmla="*/ 0 w 10000"/>
              <a:gd name="connsiteY0" fmla="*/ 0 h 10000"/>
              <a:gd name="connsiteX1" fmla="*/ 2604 w 10000"/>
              <a:gd name="connsiteY1" fmla="*/ 0 h 10000"/>
              <a:gd name="connsiteX2" fmla="*/ 2588 w 10000"/>
              <a:gd name="connsiteY2" fmla="*/ 6683 h 10000"/>
              <a:gd name="connsiteX3" fmla="*/ 4972 w 10000"/>
              <a:gd name="connsiteY3" fmla="*/ 6626 h 10000"/>
              <a:gd name="connsiteX4" fmla="*/ 4972 w 10000"/>
              <a:gd name="connsiteY4" fmla="*/ 3333 h 10000"/>
              <a:gd name="connsiteX5" fmla="*/ 7431 w 10000"/>
              <a:gd name="connsiteY5" fmla="*/ 3333 h 10000"/>
              <a:gd name="connsiteX6" fmla="*/ 7519 w 10000"/>
              <a:gd name="connsiteY6" fmla="*/ 6626 h 10000"/>
              <a:gd name="connsiteX7" fmla="*/ 10000 w 10000"/>
              <a:gd name="connsiteY7" fmla="*/ 6667 h 10000"/>
              <a:gd name="connsiteX8" fmla="*/ 10000 w 10000"/>
              <a:gd name="connsiteY8" fmla="*/ 10000 h 10000"/>
              <a:gd name="connsiteX9" fmla="*/ 74 w 10000"/>
              <a:gd name="connsiteY9" fmla="*/ 10000 h 10000"/>
              <a:gd name="connsiteX10" fmla="*/ 0 w 10000"/>
              <a:gd name="connsiteY10" fmla="*/ 0 h 10000"/>
              <a:gd name="connsiteX0" fmla="*/ 0 w 10000"/>
              <a:gd name="connsiteY0" fmla="*/ 0 h 10000"/>
              <a:gd name="connsiteX1" fmla="*/ 2604 w 10000"/>
              <a:gd name="connsiteY1" fmla="*/ 0 h 10000"/>
              <a:gd name="connsiteX2" fmla="*/ 2577 w 10000"/>
              <a:gd name="connsiteY2" fmla="*/ 6640 h 10000"/>
              <a:gd name="connsiteX3" fmla="*/ 4972 w 10000"/>
              <a:gd name="connsiteY3" fmla="*/ 6626 h 10000"/>
              <a:gd name="connsiteX4" fmla="*/ 4972 w 10000"/>
              <a:gd name="connsiteY4" fmla="*/ 3333 h 10000"/>
              <a:gd name="connsiteX5" fmla="*/ 7431 w 10000"/>
              <a:gd name="connsiteY5" fmla="*/ 3333 h 10000"/>
              <a:gd name="connsiteX6" fmla="*/ 7519 w 10000"/>
              <a:gd name="connsiteY6" fmla="*/ 6626 h 10000"/>
              <a:gd name="connsiteX7" fmla="*/ 10000 w 10000"/>
              <a:gd name="connsiteY7" fmla="*/ 6667 h 10000"/>
              <a:gd name="connsiteX8" fmla="*/ 10000 w 10000"/>
              <a:gd name="connsiteY8" fmla="*/ 10000 h 10000"/>
              <a:gd name="connsiteX9" fmla="*/ 74 w 10000"/>
              <a:gd name="connsiteY9" fmla="*/ 10000 h 10000"/>
              <a:gd name="connsiteX10" fmla="*/ 0 w 10000"/>
              <a:gd name="connsiteY10" fmla="*/ 0 h 10000"/>
              <a:gd name="connsiteX0" fmla="*/ 0 w 10000"/>
              <a:gd name="connsiteY0" fmla="*/ 0 h 10000"/>
              <a:gd name="connsiteX1" fmla="*/ 2604 w 10000"/>
              <a:gd name="connsiteY1" fmla="*/ 0 h 10000"/>
              <a:gd name="connsiteX2" fmla="*/ 2577 w 10000"/>
              <a:gd name="connsiteY2" fmla="*/ 6611 h 10000"/>
              <a:gd name="connsiteX3" fmla="*/ 4972 w 10000"/>
              <a:gd name="connsiteY3" fmla="*/ 6626 h 10000"/>
              <a:gd name="connsiteX4" fmla="*/ 4972 w 10000"/>
              <a:gd name="connsiteY4" fmla="*/ 3333 h 10000"/>
              <a:gd name="connsiteX5" fmla="*/ 7431 w 10000"/>
              <a:gd name="connsiteY5" fmla="*/ 3333 h 10000"/>
              <a:gd name="connsiteX6" fmla="*/ 7519 w 10000"/>
              <a:gd name="connsiteY6" fmla="*/ 6626 h 10000"/>
              <a:gd name="connsiteX7" fmla="*/ 10000 w 10000"/>
              <a:gd name="connsiteY7" fmla="*/ 6667 h 10000"/>
              <a:gd name="connsiteX8" fmla="*/ 10000 w 10000"/>
              <a:gd name="connsiteY8" fmla="*/ 10000 h 10000"/>
              <a:gd name="connsiteX9" fmla="*/ 74 w 10000"/>
              <a:gd name="connsiteY9" fmla="*/ 10000 h 10000"/>
              <a:gd name="connsiteX10" fmla="*/ 0 w 10000"/>
              <a:gd name="connsiteY10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000" h="10000">
                <a:moveTo>
                  <a:pt x="0" y="0"/>
                </a:moveTo>
                <a:lnTo>
                  <a:pt x="2604" y="0"/>
                </a:lnTo>
                <a:cubicBezTo>
                  <a:pt x="2599" y="2228"/>
                  <a:pt x="2582" y="4383"/>
                  <a:pt x="2577" y="6611"/>
                </a:cubicBezTo>
                <a:lnTo>
                  <a:pt x="4972" y="6626"/>
                </a:lnTo>
                <a:lnTo>
                  <a:pt x="4972" y="3333"/>
                </a:lnTo>
                <a:lnTo>
                  <a:pt x="7431" y="3333"/>
                </a:lnTo>
                <a:cubicBezTo>
                  <a:pt x="7460" y="4431"/>
                  <a:pt x="7490" y="5528"/>
                  <a:pt x="7519" y="6626"/>
                </a:cubicBezTo>
                <a:lnTo>
                  <a:pt x="10000" y="6667"/>
                </a:lnTo>
                <a:lnTo>
                  <a:pt x="10000" y="10000"/>
                </a:lnTo>
                <a:lnTo>
                  <a:pt x="74" y="10000"/>
                </a:lnTo>
                <a:cubicBezTo>
                  <a:pt x="49" y="6667"/>
                  <a:pt x="25" y="3333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" name="TextBox 52"/>
          <p:cNvSpPr txBox="1"/>
          <p:nvPr/>
        </p:nvSpPr>
        <p:spPr>
          <a:xfrm>
            <a:off x="2945159" y="3311234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20</a:t>
            </a:r>
            <a:endParaRPr lang="en-US" sz="4000" dirty="0"/>
          </a:p>
        </p:txBody>
      </p:sp>
      <p:sp>
        <p:nvSpPr>
          <p:cNvPr id="54" name="TextBox 53"/>
          <p:cNvSpPr txBox="1"/>
          <p:nvPr/>
        </p:nvSpPr>
        <p:spPr>
          <a:xfrm>
            <a:off x="4572000" y="2603348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5</a:t>
            </a:r>
            <a:endParaRPr lang="en-US" sz="4000" dirty="0"/>
          </a:p>
        </p:txBody>
      </p:sp>
      <p:sp>
        <p:nvSpPr>
          <p:cNvPr id="55" name="TextBox 54"/>
          <p:cNvSpPr txBox="1"/>
          <p:nvPr/>
        </p:nvSpPr>
        <p:spPr>
          <a:xfrm>
            <a:off x="4111392" y="2234571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5</a:t>
            </a:r>
            <a:endParaRPr lang="en-US" sz="4000" dirty="0"/>
          </a:p>
        </p:txBody>
      </p:sp>
      <p:sp>
        <p:nvSpPr>
          <p:cNvPr id="56" name="TextBox 55"/>
          <p:cNvSpPr txBox="1"/>
          <p:nvPr/>
        </p:nvSpPr>
        <p:spPr>
          <a:xfrm>
            <a:off x="3382042" y="1538908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5</a:t>
            </a:r>
            <a:endParaRPr lang="en-US" sz="4000" dirty="0"/>
          </a:p>
        </p:txBody>
      </p:sp>
      <p:sp>
        <p:nvSpPr>
          <p:cNvPr id="57" name="TextBox 56"/>
          <p:cNvSpPr txBox="1"/>
          <p:nvPr/>
        </p:nvSpPr>
        <p:spPr>
          <a:xfrm>
            <a:off x="2334030" y="1699905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10</a:t>
            </a:r>
            <a:endParaRPr lang="en-US" sz="4000" dirty="0"/>
          </a:p>
        </p:txBody>
      </p:sp>
      <p:sp>
        <p:nvSpPr>
          <p:cNvPr id="58" name="TextBox 57"/>
          <p:cNvSpPr txBox="1"/>
          <p:nvPr/>
        </p:nvSpPr>
        <p:spPr>
          <a:xfrm>
            <a:off x="3302200" y="2039530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5</a:t>
            </a:r>
            <a:endParaRPr lang="en-US" sz="4000" dirty="0"/>
          </a:p>
        </p:txBody>
      </p:sp>
      <p:sp>
        <p:nvSpPr>
          <p:cNvPr id="59" name="TextBox 58"/>
          <p:cNvSpPr txBox="1"/>
          <p:nvPr/>
        </p:nvSpPr>
        <p:spPr>
          <a:xfrm>
            <a:off x="2722983" y="2588514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5</a:t>
            </a:r>
            <a:endParaRPr lang="en-US" sz="4000" dirty="0"/>
          </a:p>
        </p:txBody>
      </p:sp>
      <p:sp>
        <p:nvSpPr>
          <p:cNvPr id="60" name="TextBox 59"/>
          <p:cNvSpPr txBox="1"/>
          <p:nvPr/>
        </p:nvSpPr>
        <p:spPr>
          <a:xfrm>
            <a:off x="2146448" y="843835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5</a:t>
            </a:r>
            <a:endParaRPr lang="en-US" sz="4000" dirty="0"/>
          </a:p>
        </p:txBody>
      </p:sp>
      <p:sp>
        <p:nvSpPr>
          <p:cNvPr id="61" name="TextBox 60"/>
          <p:cNvSpPr txBox="1"/>
          <p:nvPr/>
        </p:nvSpPr>
        <p:spPr>
          <a:xfrm>
            <a:off x="3844818" y="1958333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5</a:t>
            </a:r>
            <a:endParaRPr lang="en-US" sz="4000" dirty="0"/>
          </a:p>
        </p:txBody>
      </p:sp>
      <p:cxnSp>
        <p:nvCxnSpPr>
          <p:cNvPr id="20" name="Straight Connector 19"/>
          <p:cNvCxnSpPr/>
          <p:nvPr/>
        </p:nvCxnSpPr>
        <p:spPr>
          <a:xfrm>
            <a:off x="2334030" y="1344896"/>
            <a:ext cx="0" cy="180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604218" y="1949530"/>
            <a:ext cx="0" cy="180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271886" y="2603348"/>
            <a:ext cx="0" cy="180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2971800" y="2588514"/>
            <a:ext cx="0" cy="180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5419186" y="1524896"/>
            <a:ext cx="18198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20 </a:t>
            </a:r>
            <a:r>
              <a:rPr lang="en-US" sz="4000" dirty="0" smtClean="0"/>
              <a:t>: 4 =</a:t>
            </a:r>
            <a:endParaRPr lang="en-US" sz="4000" dirty="0"/>
          </a:p>
        </p:txBody>
      </p:sp>
      <p:sp>
        <p:nvSpPr>
          <p:cNvPr id="25" name="TextBox 24"/>
          <p:cNvSpPr txBox="1"/>
          <p:nvPr/>
        </p:nvSpPr>
        <p:spPr>
          <a:xfrm>
            <a:off x="7086600" y="1551721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5</a:t>
            </a:r>
            <a:endParaRPr lang="en-US" sz="4000" dirty="0"/>
          </a:p>
        </p:txBody>
      </p:sp>
      <p:cxnSp>
        <p:nvCxnSpPr>
          <p:cNvPr id="26" name="Straight Connector 25"/>
          <p:cNvCxnSpPr/>
          <p:nvPr/>
        </p:nvCxnSpPr>
        <p:spPr>
          <a:xfrm rot="5400000">
            <a:off x="4555744" y="2957291"/>
            <a:ext cx="0" cy="18000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5400000">
            <a:off x="3934818" y="2325176"/>
            <a:ext cx="0" cy="18000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0474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"/>
                            </p:stCondLst>
                            <p:childTnLst>
                              <p:par>
                                <p:cTn id="5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500"/>
                            </p:stCondLst>
                            <p:childTnLst>
                              <p:par>
                                <p:cTn id="6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3000"/>
                            </p:stCondLst>
                            <p:childTnLst>
                              <p:par>
                                <p:cTn id="6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40" grpId="0"/>
      <p:bldP spid="52" grpId="0"/>
      <p:bldP spid="3" grpId="0" animBg="1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24" grpId="0"/>
      <p:bldP spid="2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924800" cy="868362"/>
          </a:xfrm>
        </p:spPr>
        <p:txBody>
          <a:bodyPr>
            <a:normAutofit/>
          </a:bodyPr>
          <a:lstStyle/>
          <a:p>
            <a:pPr marL="746125" indent="-746125" algn="l"/>
            <a:r>
              <a:rPr lang="en-US" dirty="0" smtClean="0"/>
              <a:t>23</a:t>
            </a:r>
            <a:endParaRPr lang="en-US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914400" y="274638"/>
            <a:ext cx="7924800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46125" indent="-746125" algn="l"/>
            <a:r>
              <a:rPr lang="en-US" dirty="0" smtClean="0"/>
              <a:t>23.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057400" y="4953000"/>
            <a:ext cx="52458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/>
              <a:t>Jadi</a:t>
            </a:r>
            <a:r>
              <a:rPr lang="en-US" sz="4000" dirty="0" smtClean="0"/>
              <a:t> </a:t>
            </a:r>
            <a:r>
              <a:rPr lang="en-US" sz="4000" dirty="0" err="1" smtClean="0"/>
              <a:t>urutannya</a:t>
            </a:r>
            <a:r>
              <a:rPr lang="en-US" sz="4000" dirty="0" smtClean="0"/>
              <a:t>: 1</a:t>
            </a:r>
            <a:r>
              <a:rPr lang="en-US" sz="4000" dirty="0" smtClean="0"/>
              <a:t>, </a:t>
            </a:r>
            <a:r>
              <a:rPr lang="en-US" sz="4000" dirty="0" smtClean="0"/>
              <a:t>3, 4, 2</a:t>
            </a:r>
            <a:endParaRPr lang="en-US" sz="4000" dirty="0"/>
          </a:p>
        </p:txBody>
      </p:sp>
      <p:sp>
        <p:nvSpPr>
          <p:cNvPr id="11" name="Freeform 10"/>
          <p:cNvSpPr/>
          <p:nvPr/>
        </p:nvSpPr>
        <p:spPr>
          <a:xfrm>
            <a:off x="1645533" y="798653"/>
            <a:ext cx="4654125" cy="2082341"/>
          </a:xfrm>
          <a:custGeom>
            <a:avLst/>
            <a:gdLst>
              <a:gd name="connsiteX0" fmla="*/ 0 w 3391382"/>
              <a:gd name="connsiteY0" fmla="*/ 1516284 h 1516284"/>
              <a:gd name="connsiteX1" fmla="*/ 3391382 w 3391382"/>
              <a:gd name="connsiteY1" fmla="*/ 1504709 h 1516284"/>
              <a:gd name="connsiteX2" fmla="*/ 763929 w 3391382"/>
              <a:gd name="connsiteY2" fmla="*/ 0 h 1516284"/>
              <a:gd name="connsiteX3" fmla="*/ 0 w 3391382"/>
              <a:gd name="connsiteY3" fmla="*/ 1516284 h 1516284"/>
              <a:gd name="connsiteX0" fmla="*/ 0 w 3391382"/>
              <a:gd name="connsiteY0" fmla="*/ 1516284 h 1516284"/>
              <a:gd name="connsiteX1" fmla="*/ 3391382 w 3391382"/>
              <a:gd name="connsiteY1" fmla="*/ 1504709 h 1516284"/>
              <a:gd name="connsiteX2" fmla="*/ 2141316 w 3391382"/>
              <a:gd name="connsiteY2" fmla="*/ 0 h 1516284"/>
              <a:gd name="connsiteX3" fmla="*/ 0 w 3391382"/>
              <a:gd name="connsiteY3" fmla="*/ 1516284 h 1516284"/>
              <a:gd name="connsiteX0" fmla="*/ 0 w 4632353"/>
              <a:gd name="connsiteY0" fmla="*/ 2408913 h 2408913"/>
              <a:gd name="connsiteX1" fmla="*/ 4632353 w 4632353"/>
              <a:gd name="connsiteY1" fmla="*/ 1504709 h 2408913"/>
              <a:gd name="connsiteX2" fmla="*/ 3382287 w 4632353"/>
              <a:gd name="connsiteY2" fmla="*/ 0 h 2408913"/>
              <a:gd name="connsiteX3" fmla="*/ 0 w 4632353"/>
              <a:gd name="connsiteY3" fmla="*/ 2408913 h 2408913"/>
              <a:gd name="connsiteX0" fmla="*/ 0 w 5699153"/>
              <a:gd name="connsiteY0" fmla="*/ 2408913 h 2800109"/>
              <a:gd name="connsiteX1" fmla="*/ 5699153 w 5699153"/>
              <a:gd name="connsiteY1" fmla="*/ 2800109 h 2800109"/>
              <a:gd name="connsiteX2" fmla="*/ 3382287 w 5699153"/>
              <a:gd name="connsiteY2" fmla="*/ 0 h 2800109"/>
              <a:gd name="connsiteX3" fmla="*/ 0 w 5699153"/>
              <a:gd name="connsiteY3" fmla="*/ 2408913 h 2800109"/>
              <a:gd name="connsiteX0" fmla="*/ 0 w 5220182"/>
              <a:gd name="connsiteY0" fmla="*/ 2082341 h 2800109"/>
              <a:gd name="connsiteX1" fmla="*/ 5220182 w 5220182"/>
              <a:gd name="connsiteY1" fmla="*/ 2800109 h 2800109"/>
              <a:gd name="connsiteX2" fmla="*/ 2903316 w 5220182"/>
              <a:gd name="connsiteY2" fmla="*/ 0 h 2800109"/>
              <a:gd name="connsiteX3" fmla="*/ 0 w 5220182"/>
              <a:gd name="connsiteY3" fmla="*/ 2082341 h 2800109"/>
              <a:gd name="connsiteX0" fmla="*/ 0 w 4654125"/>
              <a:gd name="connsiteY0" fmla="*/ 2082341 h 2082341"/>
              <a:gd name="connsiteX1" fmla="*/ 4654125 w 4654125"/>
              <a:gd name="connsiteY1" fmla="*/ 2081652 h 2082341"/>
              <a:gd name="connsiteX2" fmla="*/ 2903316 w 4654125"/>
              <a:gd name="connsiteY2" fmla="*/ 0 h 2082341"/>
              <a:gd name="connsiteX3" fmla="*/ 0 w 4654125"/>
              <a:gd name="connsiteY3" fmla="*/ 2082341 h 2082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54125" h="2082341">
                <a:moveTo>
                  <a:pt x="0" y="2082341"/>
                </a:moveTo>
                <a:lnTo>
                  <a:pt x="4654125" y="2081652"/>
                </a:lnTo>
                <a:lnTo>
                  <a:pt x="2903316" y="0"/>
                </a:lnTo>
                <a:lnTo>
                  <a:pt x="0" y="2082341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c 11"/>
          <p:cNvSpPr/>
          <p:nvPr/>
        </p:nvSpPr>
        <p:spPr>
          <a:xfrm rot="5400000">
            <a:off x="2700275" y="-1040275"/>
            <a:ext cx="3657600" cy="3657600"/>
          </a:xfrm>
          <a:prstGeom prst="arc">
            <a:avLst>
              <a:gd name="adj1" fmla="val 18366829"/>
              <a:gd name="adj2" fmla="val 3812308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4514125" y="765374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915625" y="1447800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1</a:t>
            </a:r>
            <a:endParaRPr lang="en-US" sz="4000" dirty="0"/>
          </a:p>
        </p:txBody>
      </p:sp>
      <p:sp>
        <p:nvSpPr>
          <p:cNvPr id="15" name="Oval 14"/>
          <p:cNvSpPr/>
          <p:nvPr/>
        </p:nvSpPr>
        <p:spPr>
          <a:xfrm>
            <a:off x="5671529" y="2148071"/>
            <a:ext cx="76200" cy="762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c 15"/>
          <p:cNvSpPr/>
          <p:nvPr/>
        </p:nvSpPr>
        <p:spPr>
          <a:xfrm rot="5400000">
            <a:off x="3865879" y="383903"/>
            <a:ext cx="3657600" cy="3657600"/>
          </a:xfrm>
          <a:prstGeom prst="arc">
            <a:avLst>
              <a:gd name="adj1" fmla="val 258405"/>
              <a:gd name="adj2" fmla="val 4299885"/>
            </a:avLst>
          </a:prstGeom>
          <a:noFill/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Arc 16"/>
          <p:cNvSpPr/>
          <p:nvPr/>
        </p:nvSpPr>
        <p:spPr>
          <a:xfrm rot="5400000">
            <a:off x="1208184" y="13770"/>
            <a:ext cx="3657600" cy="3657600"/>
          </a:xfrm>
          <a:prstGeom prst="arc">
            <a:avLst>
              <a:gd name="adj1" fmla="val 18366829"/>
              <a:gd name="adj2" fmla="val 1202151"/>
            </a:avLst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Oval 17"/>
          <p:cNvSpPr/>
          <p:nvPr/>
        </p:nvSpPr>
        <p:spPr>
          <a:xfrm>
            <a:off x="3007085" y="1822795"/>
            <a:ext cx="76200" cy="762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 flipH="1">
            <a:off x="4027714" y="533400"/>
            <a:ext cx="551726" cy="3971038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471273" y="3796552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4</a:t>
            </a:r>
            <a:endParaRPr lang="en-US" sz="4000" dirty="0"/>
          </a:p>
        </p:txBody>
      </p:sp>
      <p:sp>
        <p:nvSpPr>
          <p:cNvPr id="21" name="TextBox 20"/>
          <p:cNvSpPr txBox="1"/>
          <p:nvPr/>
        </p:nvSpPr>
        <p:spPr>
          <a:xfrm>
            <a:off x="2712811" y="3537854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3</a:t>
            </a:r>
            <a:endParaRPr lang="en-US" sz="4000" dirty="0"/>
          </a:p>
        </p:txBody>
      </p:sp>
      <p:sp>
        <p:nvSpPr>
          <p:cNvPr id="22" name="TextBox 21"/>
          <p:cNvSpPr txBox="1"/>
          <p:nvPr/>
        </p:nvSpPr>
        <p:spPr>
          <a:xfrm>
            <a:off x="4018788" y="1545052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2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756763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2" grpId="0" animBg="1"/>
      <p:bldP spid="13" grpId="0" animBg="1"/>
      <p:bldP spid="14" grpId="0"/>
      <p:bldP spid="15" grpId="0" animBg="1"/>
      <p:bldP spid="16" grpId="0" animBg="1"/>
      <p:bldP spid="17" grpId="0" animBg="1"/>
      <p:bldP spid="18" grpId="0" animBg="1"/>
      <p:bldP spid="20" grpId="0"/>
      <p:bldP spid="21" grpId="0"/>
      <p:bldP spid="2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74638"/>
            <a:ext cx="7543800" cy="1143000"/>
          </a:xfrm>
        </p:spPr>
        <p:txBody>
          <a:bodyPr/>
          <a:lstStyle/>
          <a:p>
            <a:pPr algn="l"/>
            <a:r>
              <a:rPr lang="en-US" dirty="0" smtClean="0"/>
              <a:t>24.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132137" y="381000"/>
            <a:ext cx="507061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/>
              <a:t>Besar</a:t>
            </a:r>
            <a:r>
              <a:rPr lang="en-US" sz="4000" dirty="0" smtClean="0"/>
              <a:t> </a:t>
            </a:r>
            <a:r>
              <a:rPr lang="en-US" sz="4000" dirty="0" err="1" smtClean="0"/>
              <a:t>sudut</a:t>
            </a:r>
            <a:r>
              <a:rPr lang="en-US" sz="4000" dirty="0" smtClean="0"/>
              <a:t> = 180 - 120</a:t>
            </a:r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2113087" y="1088886"/>
            <a:ext cx="36439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/>
              <a:t>Besar</a:t>
            </a:r>
            <a:r>
              <a:rPr lang="en-US" sz="4000" dirty="0" smtClean="0"/>
              <a:t> </a:t>
            </a:r>
            <a:r>
              <a:rPr lang="en-US" sz="4000" dirty="0" err="1" smtClean="0"/>
              <a:t>sudut</a:t>
            </a:r>
            <a:r>
              <a:rPr lang="en-US" sz="4000" dirty="0" smtClean="0"/>
              <a:t> = 60</a:t>
            </a:r>
            <a:endParaRPr lang="en-US" sz="4000" dirty="0"/>
          </a:p>
        </p:txBody>
      </p:sp>
      <p:sp>
        <p:nvSpPr>
          <p:cNvPr id="6" name="TextBox 5"/>
          <p:cNvSpPr txBox="1"/>
          <p:nvPr/>
        </p:nvSpPr>
        <p:spPr>
          <a:xfrm>
            <a:off x="2151187" y="1981200"/>
            <a:ext cx="492891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/>
              <a:t>Penyiku</a:t>
            </a:r>
            <a:r>
              <a:rPr lang="en-US" sz="4000" dirty="0" smtClean="0"/>
              <a:t> = 90 – 60  = 30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626966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924800" cy="868362"/>
          </a:xfrm>
        </p:spPr>
        <p:txBody>
          <a:bodyPr>
            <a:normAutofit/>
          </a:bodyPr>
          <a:lstStyle/>
          <a:p>
            <a:pPr marL="746125" indent="-746125" algn="l"/>
            <a:r>
              <a:rPr lang="en-US" sz="4000" dirty="0" smtClean="0"/>
              <a:t>25.</a:t>
            </a:r>
            <a:endParaRPr lang="en-US" sz="4000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2552700" y="1751915"/>
            <a:ext cx="40385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= 8 X 3,14</a:t>
            </a:r>
            <a:endParaRPr lang="en-US" sz="3600" dirty="0"/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7846799"/>
              </p:ext>
            </p:extLst>
          </p:nvPr>
        </p:nvGraphicFramePr>
        <p:xfrm>
          <a:off x="1752600" y="304800"/>
          <a:ext cx="4244975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53" name="Equation" r:id="rId3" imgW="1422360" imgH="393480" progId="Equation.DSMT4">
                  <p:embed/>
                </p:oleObj>
              </mc:Choice>
              <mc:Fallback>
                <p:oleObj name="Equation" r:id="rId3" imgW="1422360" imgH="39348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04800"/>
                        <a:ext cx="4244975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5" name="Straight Connector 24"/>
          <p:cNvCxnSpPr/>
          <p:nvPr/>
        </p:nvCxnSpPr>
        <p:spPr>
          <a:xfrm flipV="1">
            <a:off x="3048000" y="457200"/>
            <a:ext cx="788838" cy="2286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3048000" y="1143000"/>
            <a:ext cx="788838" cy="2286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836839" y="134034"/>
            <a:ext cx="4303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2</a:t>
            </a:r>
            <a:endParaRPr lang="en-US" sz="3200" dirty="0"/>
          </a:p>
        </p:txBody>
      </p:sp>
      <p:sp>
        <p:nvSpPr>
          <p:cNvPr id="28" name="TextBox 27"/>
          <p:cNvSpPr txBox="1"/>
          <p:nvPr/>
        </p:nvSpPr>
        <p:spPr>
          <a:xfrm>
            <a:off x="2552700" y="1028699"/>
            <a:ext cx="4303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5</a:t>
            </a:r>
            <a:endParaRPr lang="en-US" sz="3200" dirty="0"/>
          </a:p>
        </p:txBody>
      </p:sp>
      <p:sp>
        <p:nvSpPr>
          <p:cNvPr id="30" name="TextBox 29"/>
          <p:cNvSpPr txBox="1"/>
          <p:nvPr/>
        </p:nvSpPr>
        <p:spPr>
          <a:xfrm>
            <a:off x="2552700" y="2667000"/>
            <a:ext cx="40385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= 25,12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34926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7" grpId="0"/>
      <p:bldP spid="28" grpId="0"/>
      <p:bldP spid="30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924800" cy="868362"/>
          </a:xfrm>
        </p:spPr>
        <p:txBody>
          <a:bodyPr>
            <a:normAutofit/>
          </a:bodyPr>
          <a:lstStyle/>
          <a:p>
            <a:pPr marL="746125" indent="-746125" algn="l"/>
            <a:r>
              <a:rPr lang="en-US" sz="4000" dirty="0" smtClean="0"/>
              <a:t>26.</a:t>
            </a:r>
            <a:endParaRPr lang="en-US" sz="4000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609611"/>
              </p:ext>
            </p:extLst>
          </p:nvPr>
        </p:nvGraphicFramePr>
        <p:xfrm>
          <a:off x="2532062" y="304800"/>
          <a:ext cx="3259138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86" name="Equation" r:id="rId3" imgW="1091880" imgH="241200" progId="Equation.DSMT4">
                  <p:embed/>
                </p:oleObj>
              </mc:Choice>
              <mc:Fallback>
                <p:oleObj name="Equation" r:id="rId3" imgW="109188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2062" y="304800"/>
                        <a:ext cx="3259138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1248218"/>
              </p:ext>
            </p:extLst>
          </p:nvPr>
        </p:nvGraphicFramePr>
        <p:xfrm>
          <a:off x="2303462" y="1143000"/>
          <a:ext cx="340995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87" name="Equation" r:id="rId5" imgW="1143000" imgH="228600" progId="Equation.DSMT4">
                  <p:embed/>
                </p:oleObj>
              </mc:Choice>
              <mc:Fallback>
                <p:oleObj name="Equation" r:id="rId5" imgW="11430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3462" y="1143000"/>
                        <a:ext cx="340995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0607769"/>
              </p:ext>
            </p:extLst>
          </p:nvPr>
        </p:nvGraphicFramePr>
        <p:xfrm>
          <a:off x="2241549" y="1828800"/>
          <a:ext cx="257651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88" name="Equation" r:id="rId7" imgW="863280" imgH="228600" progId="Equation.DSMT4">
                  <p:embed/>
                </p:oleObj>
              </mc:Choice>
              <mc:Fallback>
                <p:oleObj name="Equation" r:id="rId7" imgW="8632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1549" y="1828800"/>
                        <a:ext cx="2576513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3183794"/>
              </p:ext>
            </p:extLst>
          </p:nvPr>
        </p:nvGraphicFramePr>
        <p:xfrm>
          <a:off x="1389062" y="2438400"/>
          <a:ext cx="253841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89" name="Equation" r:id="rId9" imgW="850680" imgH="228600" progId="Equation.DSMT4">
                  <p:embed/>
                </p:oleObj>
              </mc:Choice>
              <mc:Fallback>
                <p:oleObj name="Equation" r:id="rId9" imgW="8506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9062" y="2438400"/>
                        <a:ext cx="2538413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5457182"/>
              </p:ext>
            </p:extLst>
          </p:nvPr>
        </p:nvGraphicFramePr>
        <p:xfrm>
          <a:off x="2219325" y="3124200"/>
          <a:ext cx="166687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90" name="Equation" r:id="rId11" imgW="558720" imgH="228600" progId="Equation.DSMT4">
                  <p:embed/>
                </p:oleObj>
              </mc:Choice>
              <mc:Fallback>
                <p:oleObj name="Equation" r:id="rId11" imgW="55872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9325" y="3124200"/>
                        <a:ext cx="1666875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0697317"/>
              </p:ext>
            </p:extLst>
          </p:nvPr>
        </p:nvGraphicFramePr>
        <p:xfrm>
          <a:off x="2427288" y="3848100"/>
          <a:ext cx="1439862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91" name="Equation" r:id="rId13" imgW="482400" imgH="228600" progId="Equation.DSMT4">
                  <p:embed/>
                </p:oleObj>
              </mc:Choice>
              <mc:Fallback>
                <p:oleObj name="Equation" r:id="rId13" imgW="4824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7288" y="3848100"/>
                        <a:ext cx="1439862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70302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6355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27.</a:t>
            </a:r>
            <a:endParaRPr lang="en-US" dirty="0"/>
          </a:p>
        </p:txBody>
      </p:sp>
      <p:grpSp>
        <p:nvGrpSpPr>
          <p:cNvPr id="6" name="Group 70"/>
          <p:cNvGrpSpPr>
            <a:grpSpLocks/>
          </p:cNvGrpSpPr>
          <p:nvPr/>
        </p:nvGrpSpPr>
        <p:grpSpPr bwMode="auto">
          <a:xfrm>
            <a:off x="1543050" y="296355"/>
            <a:ext cx="2814216" cy="2109366"/>
            <a:chOff x="0" y="0"/>
            <a:chExt cx="8634" cy="6475"/>
          </a:xfrm>
        </p:grpSpPr>
        <p:sp>
          <p:nvSpPr>
            <p:cNvPr id="7" name="Rectangle 24"/>
            <p:cNvSpPr>
              <a:spLocks noChangeArrowheads="1"/>
            </p:cNvSpPr>
            <p:nvPr/>
          </p:nvSpPr>
          <p:spPr bwMode="auto">
            <a:xfrm>
              <a:off x="2158" y="0"/>
              <a:ext cx="2159" cy="2159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65"/>
            <p:cNvSpPr>
              <a:spLocks noChangeArrowheads="1"/>
            </p:cNvSpPr>
            <p:nvPr/>
          </p:nvSpPr>
          <p:spPr bwMode="auto">
            <a:xfrm>
              <a:off x="2158" y="2158"/>
              <a:ext cx="2159" cy="2159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Rectangle 66"/>
            <p:cNvSpPr>
              <a:spLocks noChangeArrowheads="1"/>
            </p:cNvSpPr>
            <p:nvPr/>
          </p:nvSpPr>
          <p:spPr bwMode="auto">
            <a:xfrm>
              <a:off x="4316" y="2158"/>
              <a:ext cx="2159" cy="2159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Rectangle 67"/>
            <p:cNvSpPr>
              <a:spLocks noChangeArrowheads="1"/>
            </p:cNvSpPr>
            <p:nvPr/>
          </p:nvSpPr>
          <p:spPr bwMode="auto">
            <a:xfrm>
              <a:off x="0" y="2158"/>
              <a:ext cx="2159" cy="2159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Rectangle 68"/>
            <p:cNvSpPr>
              <a:spLocks noChangeArrowheads="1"/>
            </p:cNvSpPr>
            <p:nvPr/>
          </p:nvSpPr>
          <p:spPr bwMode="auto">
            <a:xfrm>
              <a:off x="4316" y="4316"/>
              <a:ext cx="2159" cy="2159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Rectangle 69"/>
            <p:cNvSpPr>
              <a:spLocks noChangeArrowheads="1"/>
            </p:cNvSpPr>
            <p:nvPr/>
          </p:nvSpPr>
          <p:spPr bwMode="auto">
            <a:xfrm>
              <a:off x="6475" y="4316"/>
              <a:ext cx="2159" cy="2159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3" name="Group 74"/>
          <p:cNvGrpSpPr>
            <a:grpSpLocks/>
          </p:cNvGrpSpPr>
          <p:nvPr/>
        </p:nvGrpSpPr>
        <p:grpSpPr bwMode="auto">
          <a:xfrm>
            <a:off x="1894908" y="3505200"/>
            <a:ext cx="2819400" cy="2109366"/>
            <a:chOff x="2158" y="0"/>
            <a:chExt cx="8630" cy="6475"/>
          </a:xfrm>
        </p:grpSpPr>
        <p:sp>
          <p:nvSpPr>
            <p:cNvPr id="14" name="Rectangle 75"/>
            <p:cNvSpPr>
              <a:spLocks noChangeArrowheads="1"/>
            </p:cNvSpPr>
            <p:nvPr/>
          </p:nvSpPr>
          <p:spPr bwMode="auto">
            <a:xfrm>
              <a:off x="2158" y="0"/>
              <a:ext cx="2159" cy="2159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Rectangle 76"/>
            <p:cNvSpPr>
              <a:spLocks noChangeArrowheads="1"/>
            </p:cNvSpPr>
            <p:nvPr/>
          </p:nvSpPr>
          <p:spPr bwMode="auto">
            <a:xfrm>
              <a:off x="2158" y="2158"/>
              <a:ext cx="2159" cy="2159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Rectangle 77"/>
            <p:cNvSpPr>
              <a:spLocks noChangeArrowheads="1"/>
            </p:cNvSpPr>
            <p:nvPr/>
          </p:nvSpPr>
          <p:spPr bwMode="auto">
            <a:xfrm>
              <a:off x="4316" y="2158"/>
              <a:ext cx="2159" cy="2159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Rectangle 78"/>
            <p:cNvSpPr>
              <a:spLocks noChangeArrowheads="1"/>
            </p:cNvSpPr>
            <p:nvPr/>
          </p:nvSpPr>
          <p:spPr bwMode="auto">
            <a:xfrm>
              <a:off x="8629" y="4314"/>
              <a:ext cx="2159" cy="2159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Rectangle 79"/>
            <p:cNvSpPr>
              <a:spLocks noChangeArrowheads="1"/>
            </p:cNvSpPr>
            <p:nvPr/>
          </p:nvSpPr>
          <p:spPr bwMode="auto">
            <a:xfrm>
              <a:off x="4316" y="4316"/>
              <a:ext cx="2159" cy="2159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Rectangle 80"/>
            <p:cNvSpPr>
              <a:spLocks noChangeArrowheads="1"/>
            </p:cNvSpPr>
            <p:nvPr/>
          </p:nvSpPr>
          <p:spPr bwMode="auto">
            <a:xfrm>
              <a:off x="6475" y="4316"/>
              <a:ext cx="2159" cy="2159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0" name="Group 83"/>
          <p:cNvGrpSpPr>
            <a:grpSpLocks/>
          </p:cNvGrpSpPr>
          <p:nvPr/>
        </p:nvGrpSpPr>
        <p:grpSpPr bwMode="auto">
          <a:xfrm>
            <a:off x="5285477" y="3784588"/>
            <a:ext cx="2819400" cy="2114550"/>
            <a:chOff x="-2154" y="0"/>
            <a:chExt cx="8630" cy="6475"/>
          </a:xfrm>
        </p:grpSpPr>
        <p:sp>
          <p:nvSpPr>
            <p:cNvPr id="21" name="Rectangle 84"/>
            <p:cNvSpPr>
              <a:spLocks noChangeArrowheads="1"/>
            </p:cNvSpPr>
            <p:nvPr/>
          </p:nvSpPr>
          <p:spPr bwMode="auto">
            <a:xfrm>
              <a:off x="1" y="0"/>
              <a:ext cx="2159" cy="2159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Rectangle 85"/>
            <p:cNvSpPr>
              <a:spLocks noChangeArrowheads="1"/>
            </p:cNvSpPr>
            <p:nvPr/>
          </p:nvSpPr>
          <p:spPr bwMode="auto">
            <a:xfrm>
              <a:off x="2158" y="2158"/>
              <a:ext cx="2159" cy="2159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Rectangle 802"/>
            <p:cNvSpPr>
              <a:spLocks noChangeArrowheads="1"/>
            </p:cNvSpPr>
            <p:nvPr/>
          </p:nvSpPr>
          <p:spPr bwMode="auto">
            <a:xfrm>
              <a:off x="4316" y="2158"/>
              <a:ext cx="2159" cy="2159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Rectangle 803"/>
            <p:cNvSpPr>
              <a:spLocks noChangeArrowheads="1"/>
            </p:cNvSpPr>
            <p:nvPr/>
          </p:nvSpPr>
          <p:spPr bwMode="auto">
            <a:xfrm>
              <a:off x="0" y="2158"/>
              <a:ext cx="2159" cy="2159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Rectangle 804"/>
            <p:cNvSpPr>
              <a:spLocks noChangeArrowheads="1"/>
            </p:cNvSpPr>
            <p:nvPr/>
          </p:nvSpPr>
          <p:spPr bwMode="auto">
            <a:xfrm>
              <a:off x="4316" y="4316"/>
              <a:ext cx="2159" cy="2159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Rectangle 805"/>
            <p:cNvSpPr>
              <a:spLocks noChangeArrowheads="1"/>
            </p:cNvSpPr>
            <p:nvPr/>
          </p:nvSpPr>
          <p:spPr bwMode="auto">
            <a:xfrm>
              <a:off x="-2154" y="2"/>
              <a:ext cx="2158" cy="2159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7" name="Group 808"/>
          <p:cNvGrpSpPr>
            <a:grpSpLocks/>
          </p:cNvGrpSpPr>
          <p:nvPr/>
        </p:nvGrpSpPr>
        <p:grpSpPr bwMode="auto">
          <a:xfrm>
            <a:off x="4677772" y="457425"/>
            <a:ext cx="2814219" cy="2109366"/>
            <a:chOff x="0" y="0"/>
            <a:chExt cx="8634" cy="6475"/>
          </a:xfrm>
        </p:grpSpPr>
        <p:sp>
          <p:nvSpPr>
            <p:cNvPr id="28" name="Rectangle 809"/>
            <p:cNvSpPr>
              <a:spLocks noChangeArrowheads="1"/>
            </p:cNvSpPr>
            <p:nvPr/>
          </p:nvSpPr>
          <p:spPr bwMode="auto">
            <a:xfrm>
              <a:off x="0" y="0"/>
              <a:ext cx="2159" cy="2159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Rectangle 810"/>
            <p:cNvSpPr>
              <a:spLocks noChangeArrowheads="1"/>
            </p:cNvSpPr>
            <p:nvPr/>
          </p:nvSpPr>
          <p:spPr bwMode="auto">
            <a:xfrm>
              <a:off x="4317" y="3"/>
              <a:ext cx="2159" cy="2159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Rectangle 811"/>
            <p:cNvSpPr>
              <a:spLocks noChangeArrowheads="1"/>
            </p:cNvSpPr>
            <p:nvPr/>
          </p:nvSpPr>
          <p:spPr bwMode="auto">
            <a:xfrm>
              <a:off x="4316" y="2158"/>
              <a:ext cx="2159" cy="2159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Rectangle 812"/>
            <p:cNvSpPr>
              <a:spLocks noChangeArrowheads="1"/>
            </p:cNvSpPr>
            <p:nvPr/>
          </p:nvSpPr>
          <p:spPr bwMode="auto">
            <a:xfrm>
              <a:off x="2159" y="1"/>
              <a:ext cx="2159" cy="2159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Rectangle 813"/>
            <p:cNvSpPr>
              <a:spLocks noChangeArrowheads="1"/>
            </p:cNvSpPr>
            <p:nvPr/>
          </p:nvSpPr>
          <p:spPr bwMode="auto">
            <a:xfrm>
              <a:off x="4316" y="4316"/>
              <a:ext cx="2159" cy="2159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Rectangle 814"/>
            <p:cNvSpPr>
              <a:spLocks noChangeArrowheads="1"/>
            </p:cNvSpPr>
            <p:nvPr/>
          </p:nvSpPr>
          <p:spPr bwMode="auto">
            <a:xfrm>
              <a:off x="6475" y="4316"/>
              <a:ext cx="2159" cy="2159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2552700" y="2667000"/>
            <a:ext cx="7525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/>
              <a:t>ya</a:t>
            </a:r>
            <a:endParaRPr lang="en-US" sz="3600" dirty="0"/>
          </a:p>
        </p:txBody>
      </p:sp>
      <p:sp>
        <p:nvSpPr>
          <p:cNvPr id="35" name="TextBox 34"/>
          <p:cNvSpPr txBox="1"/>
          <p:nvPr/>
        </p:nvSpPr>
        <p:spPr>
          <a:xfrm>
            <a:off x="2214519" y="5841988"/>
            <a:ext cx="24632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/>
              <a:t>bukan</a:t>
            </a:r>
            <a:endParaRPr lang="en-US" sz="3600" dirty="0"/>
          </a:p>
        </p:txBody>
      </p:sp>
      <p:sp>
        <p:nvSpPr>
          <p:cNvPr id="36" name="TextBox 35"/>
          <p:cNvSpPr txBox="1"/>
          <p:nvPr/>
        </p:nvSpPr>
        <p:spPr>
          <a:xfrm>
            <a:off x="6085208" y="2757257"/>
            <a:ext cx="20193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/>
              <a:t>bukan</a:t>
            </a:r>
            <a:endParaRPr lang="en-US" sz="3600" dirty="0"/>
          </a:p>
        </p:txBody>
      </p:sp>
      <p:sp>
        <p:nvSpPr>
          <p:cNvPr id="37" name="TextBox 36"/>
          <p:cNvSpPr txBox="1"/>
          <p:nvPr/>
        </p:nvSpPr>
        <p:spPr>
          <a:xfrm>
            <a:off x="6085208" y="5223438"/>
            <a:ext cx="7525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/>
              <a:t>ya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486960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36" grpId="0"/>
      <p:bldP spid="3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924800" cy="868362"/>
          </a:xfrm>
        </p:spPr>
        <p:txBody>
          <a:bodyPr>
            <a:normAutofit/>
          </a:bodyPr>
          <a:lstStyle/>
          <a:p>
            <a:pPr marL="746125" indent="-746125" algn="l"/>
            <a:r>
              <a:rPr lang="en-US" sz="4000" dirty="0" smtClean="0"/>
              <a:t>28. </a:t>
            </a:r>
            <a:r>
              <a:rPr lang="en-US" sz="4000" dirty="0" err="1" smtClean="0"/>
              <a:t>Kerangka</a:t>
            </a:r>
            <a:r>
              <a:rPr lang="en-US" sz="4000" dirty="0" smtClean="0"/>
              <a:t> = 4X(alas +</a:t>
            </a:r>
            <a:r>
              <a:rPr lang="en-US" sz="4000" dirty="0" err="1" smtClean="0"/>
              <a:t>tegak</a:t>
            </a:r>
            <a:r>
              <a:rPr lang="en-US" sz="4000" dirty="0" smtClean="0"/>
              <a:t>)</a:t>
            </a:r>
            <a:endParaRPr lang="en-US" sz="4000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3566558" y="1143000"/>
            <a:ext cx="314701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=4 X ( 10 + 20)</a:t>
            </a:r>
            <a:endParaRPr lang="en-US" sz="4000" dirty="0"/>
          </a:p>
        </p:txBody>
      </p:sp>
      <p:sp>
        <p:nvSpPr>
          <p:cNvPr id="10" name="TextBox 9"/>
          <p:cNvSpPr txBox="1"/>
          <p:nvPr/>
        </p:nvSpPr>
        <p:spPr>
          <a:xfrm>
            <a:off x="3644858" y="1850886"/>
            <a:ext cx="161294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=1,2 m</a:t>
            </a:r>
            <a:endParaRPr lang="en-US" sz="4000" dirty="0"/>
          </a:p>
        </p:txBody>
      </p:sp>
      <p:sp>
        <p:nvSpPr>
          <p:cNvPr id="12" name="TextBox 11"/>
          <p:cNvSpPr txBox="1"/>
          <p:nvPr/>
        </p:nvSpPr>
        <p:spPr>
          <a:xfrm>
            <a:off x="1752600" y="3581400"/>
            <a:ext cx="591681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/>
              <a:t>Banyak</a:t>
            </a:r>
            <a:r>
              <a:rPr lang="en-US" sz="4000" dirty="0" smtClean="0"/>
              <a:t> </a:t>
            </a:r>
            <a:r>
              <a:rPr lang="en-US" sz="4000" dirty="0" err="1" smtClean="0"/>
              <a:t>kerangka</a:t>
            </a:r>
            <a:r>
              <a:rPr lang="en-US" sz="4000" dirty="0" smtClean="0"/>
              <a:t>  = 5,9 : 1,2</a:t>
            </a:r>
            <a:endParaRPr lang="en-US" sz="4000" dirty="0"/>
          </a:p>
        </p:txBody>
      </p:sp>
      <p:sp>
        <p:nvSpPr>
          <p:cNvPr id="13" name="TextBox 12"/>
          <p:cNvSpPr txBox="1"/>
          <p:nvPr/>
        </p:nvSpPr>
        <p:spPr>
          <a:xfrm>
            <a:off x="5400093" y="4276308"/>
            <a:ext cx="298190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= 4 </a:t>
            </a:r>
            <a:r>
              <a:rPr lang="en-US" sz="4000" dirty="0" err="1" smtClean="0"/>
              <a:t>sisa</a:t>
            </a:r>
            <a:r>
              <a:rPr lang="en-US" sz="4000" dirty="0" smtClean="0"/>
              <a:t> 1,1 m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139060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10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143000" y="274638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2.  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905000" y="1476375"/>
            <a:ext cx="4273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=</a:t>
            </a:r>
            <a:endParaRPr lang="en-US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1905000" y="2687886"/>
            <a:ext cx="45318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=</a:t>
            </a:r>
            <a:endParaRPr lang="en-US" sz="4400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7462103"/>
              </p:ext>
            </p:extLst>
          </p:nvPr>
        </p:nvGraphicFramePr>
        <p:xfrm>
          <a:off x="2881313" y="1143000"/>
          <a:ext cx="3062287" cy="138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95" name="Equation" r:id="rId3" imgW="1002960" imgH="457200" progId="Equation.DSMT4">
                  <p:embed/>
                </p:oleObj>
              </mc:Choice>
              <mc:Fallback>
                <p:oleObj name="Equation" r:id="rId3" imgW="100296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1313" y="1143000"/>
                        <a:ext cx="3062287" cy="13838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1459094"/>
              </p:ext>
            </p:extLst>
          </p:nvPr>
        </p:nvGraphicFramePr>
        <p:xfrm>
          <a:off x="2398713" y="2438400"/>
          <a:ext cx="2097087" cy="13856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96" name="Equation" r:id="rId5" imgW="647640" imgH="431640" progId="Equation.DSMT4">
                  <p:embed/>
                </p:oleObj>
              </mc:Choice>
              <mc:Fallback>
                <p:oleObj name="Equation" r:id="rId5" imgW="64764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8713" y="2438400"/>
                        <a:ext cx="2097087" cy="138568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903879" y="4179242"/>
            <a:ext cx="4454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=</a:t>
            </a:r>
            <a:endParaRPr lang="en-US" sz="4400" dirty="0"/>
          </a:p>
        </p:txBody>
      </p:sp>
      <p:sp>
        <p:nvSpPr>
          <p:cNvPr id="2" name="Rectangle 2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80439375"/>
              </p:ext>
            </p:extLst>
          </p:nvPr>
        </p:nvGraphicFramePr>
        <p:xfrm>
          <a:off x="2137596" y="152400"/>
          <a:ext cx="1518902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97" name="Equation" r:id="rId7" imgW="444307" imgH="418918" progId="Equation.DSMT4">
                  <p:embed/>
                </p:oleObj>
              </mc:Choice>
              <mc:Fallback>
                <p:oleObj name="Equation" r:id="rId7" imgW="444307" imgH="418918" progId="Equation.DSMT4">
                  <p:embed/>
                  <p:pic>
                    <p:nvPicPr>
                      <p:cNvPr id="0" name="Object 235"/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7596" y="152400"/>
                        <a:ext cx="1518902" cy="10668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154103"/>
              </p:ext>
            </p:extLst>
          </p:nvPr>
        </p:nvGraphicFramePr>
        <p:xfrm>
          <a:off x="2358185" y="3799619"/>
          <a:ext cx="2061415" cy="13621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98" name="Equation" r:id="rId9" imgW="647640" imgH="431640" progId="Equation.DSMT4">
                  <p:embed/>
                </p:oleObj>
              </mc:Choice>
              <mc:Fallback>
                <p:oleObj name="Equation" r:id="rId9" imgW="64764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8185" y="3799619"/>
                        <a:ext cx="2061415" cy="136211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1782701" y="5208798"/>
            <a:ext cx="4782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=</a:t>
            </a:r>
            <a:endParaRPr lang="en-US" sz="4400" dirty="0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6653837"/>
              </p:ext>
            </p:extLst>
          </p:nvPr>
        </p:nvGraphicFramePr>
        <p:xfrm>
          <a:off x="2143603" y="5181600"/>
          <a:ext cx="2609850" cy="893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99" name="Equation" r:id="rId11" imgW="698400" imgH="241200" progId="Equation.DSMT4">
                  <p:embed/>
                </p:oleObj>
              </mc:Choice>
              <mc:Fallback>
                <p:oleObj name="Equation" r:id="rId11" imgW="69840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3603" y="5181600"/>
                        <a:ext cx="2609850" cy="8937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1893204"/>
              </p:ext>
            </p:extLst>
          </p:nvPr>
        </p:nvGraphicFramePr>
        <p:xfrm>
          <a:off x="5564188" y="5256213"/>
          <a:ext cx="1993900" cy="798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0" name="Equation" r:id="rId13" imgW="533160" imgH="215640" progId="Equation.DSMT4">
                  <p:embed/>
                </p:oleObj>
              </mc:Choice>
              <mc:Fallback>
                <p:oleObj name="Equation" r:id="rId13" imgW="53316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4188" y="5256213"/>
                        <a:ext cx="1993900" cy="7985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4800600" y="5334000"/>
            <a:ext cx="4782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=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971510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3" grpId="0"/>
      <p:bldP spid="15" grpId="0"/>
      <p:bldP spid="18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74638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29.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031916" y="457200"/>
            <a:ext cx="389241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/>
              <a:t>Sisi</a:t>
            </a:r>
            <a:r>
              <a:rPr lang="en-US" sz="4000" dirty="0" smtClean="0"/>
              <a:t> </a:t>
            </a:r>
            <a:r>
              <a:rPr lang="en-US" sz="4000" dirty="0" err="1" smtClean="0"/>
              <a:t>prisma</a:t>
            </a:r>
            <a:r>
              <a:rPr lang="en-US" sz="4000" dirty="0" smtClean="0"/>
              <a:t> = n + 2</a:t>
            </a:r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2031916" y="1022628"/>
            <a:ext cx="389241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/>
              <a:t>Sisi</a:t>
            </a:r>
            <a:r>
              <a:rPr lang="en-US" sz="4000" dirty="0" smtClean="0"/>
              <a:t> </a:t>
            </a:r>
            <a:r>
              <a:rPr lang="en-US" sz="4000" dirty="0" err="1" smtClean="0"/>
              <a:t>prisma</a:t>
            </a:r>
            <a:r>
              <a:rPr lang="en-US" sz="4000" dirty="0" smtClean="0"/>
              <a:t> = 7 + 2</a:t>
            </a:r>
            <a:endParaRPr lang="en-US" sz="4000" dirty="0"/>
          </a:p>
        </p:txBody>
      </p:sp>
      <p:sp>
        <p:nvSpPr>
          <p:cNvPr id="6" name="TextBox 5"/>
          <p:cNvSpPr txBox="1"/>
          <p:nvPr/>
        </p:nvSpPr>
        <p:spPr>
          <a:xfrm>
            <a:off x="2012866" y="1600200"/>
            <a:ext cx="313739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/>
              <a:t>Sisi</a:t>
            </a:r>
            <a:r>
              <a:rPr lang="en-US" sz="4000" dirty="0" smtClean="0"/>
              <a:t> </a:t>
            </a:r>
            <a:r>
              <a:rPr lang="en-US" sz="4000" dirty="0" err="1" smtClean="0"/>
              <a:t>prisma</a:t>
            </a:r>
            <a:r>
              <a:rPr lang="en-US" sz="4000" dirty="0" smtClean="0"/>
              <a:t> = 9</a:t>
            </a:r>
            <a:endParaRPr lang="en-US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2012866" y="2438400"/>
            <a:ext cx="39869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/>
              <a:t>Rusuk</a:t>
            </a:r>
            <a:r>
              <a:rPr lang="en-US" sz="4000" dirty="0" smtClean="0"/>
              <a:t> </a:t>
            </a:r>
            <a:r>
              <a:rPr lang="en-US" sz="4000" dirty="0" err="1" smtClean="0"/>
              <a:t>prisma</a:t>
            </a:r>
            <a:r>
              <a:rPr lang="en-US" sz="4000" dirty="0" smtClean="0"/>
              <a:t> = 3n</a:t>
            </a:r>
            <a:endParaRPr lang="en-US" sz="4000" dirty="0"/>
          </a:p>
        </p:txBody>
      </p:sp>
      <p:sp>
        <p:nvSpPr>
          <p:cNvPr id="8" name="TextBox 7"/>
          <p:cNvSpPr txBox="1"/>
          <p:nvPr/>
        </p:nvSpPr>
        <p:spPr>
          <a:xfrm>
            <a:off x="2012866" y="2971800"/>
            <a:ext cx="428835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/>
              <a:t>Rusuk</a:t>
            </a:r>
            <a:r>
              <a:rPr lang="en-US" sz="4000" dirty="0" smtClean="0"/>
              <a:t> </a:t>
            </a:r>
            <a:r>
              <a:rPr lang="en-US" sz="4000" dirty="0" err="1" smtClean="0"/>
              <a:t>prisma</a:t>
            </a:r>
            <a:r>
              <a:rPr lang="en-US" sz="4000" dirty="0" smtClean="0"/>
              <a:t> = 3(7)</a:t>
            </a:r>
            <a:endParaRPr lang="en-US" sz="4000" dirty="0"/>
          </a:p>
        </p:txBody>
      </p:sp>
      <p:sp>
        <p:nvSpPr>
          <p:cNvPr id="9" name="TextBox 8"/>
          <p:cNvSpPr txBox="1"/>
          <p:nvPr/>
        </p:nvSpPr>
        <p:spPr>
          <a:xfrm>
            <a:off x="2057400" y="3505200"/>
            <a:ext cx="39773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/>
              <a:t>Rusuk</a:t>
            </a:r>
            <a:r>
              <a:rPr lang="en-US" sz="4000" dirty="0" smtClean="0"/>
              <a:t> </a:t>
            </a:r>
            <a:r>
              <a:rPr lang="en-US" sz="4000" dirty="0" err="1" smtClean="0"/>
              <a:t>prisma</a:t>
            </a:r>
            <a:r>
              <a:rPr lang="en-US" sz="4000" dirty="0" smtClean="0"/>
              <a:t> = 21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072870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30.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95400" y="346770"/>
            <a:ext cx="731565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Volume </a:t>
            </a:r>
            <a:r>
              <a:rPr lang="en-US" sz="4000" dirty="0" err="1" smtClean="0"/>
              <a:t>prisma</a:t>
            </a:r>
            <a:r>
              <a:rPr lang="en-US" sz="4000" dirty="0" smtClean="0"/>
              <a:t> = </a:t>
            </a:r>
            <a:r>
              <a:rPr lang="en-US" sz="4000" dirty="0" err="1" smtClean="0"/>
              <a:t>Luas</a:t>
            </a:r>
            <a:r>
              <a:rPr lang="en-US" sz="4000" dirty="0" smtClean="0"/>
              <a:t> alas X </a:t>
            </a:r>
            <a:r>
              <a:rPr lang="en-US" sz="4000" dirty="0" err="1" smtClean="0"/>
              <a:t>tinggi</a:t>
            </a:r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4267200" y="3886200"/>
            <a:ext cx="263886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= 2.880 cm</a:t>
            </a:r>
            <a:r>
              <a:rPr lang="en-US" sz="4000" baseline="30000" dirty="0" smtClean="0"/>
              <a:t>2</a:t>
            </a:r>
            <a:endParaRPr lang="en-US" sz="4000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2079567"/>
              </p:ext>
            </p:extLst>
          </p:nvPr>
        </p:nvGraphicFramePr>
        <p:xfrm>
          <a:off x="4478338" y="1219200"/>
          <a:ext cx="2236787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9" name="Equation" r:id="rId3" imgW="749160" imgH="393480" progId="Equation.DSMT4">
                  <p:embed/>
                </p:oleObj>
              </mc:Choice>
              <mc:Fallback>
                <p:oleObj name="Equation" r:id="rId3" imgW="749160" imgH="393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8338" y="1219200"/>
                        <a:ext cx="2236787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4798879"/>
              </p:ext>
            </p:extLst>
          </p:nvPr>
        </p:nvGraphicFramePr>
        <p:xfrm>
          <a:off x="4267200" y="2525713"/>
          <a:ext cx="2541588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0" name="Equation" r:id="rId5" imgW="850680" imgH="393480" progId="Equation.DSMT4">
                  <p:embed/>
                </p:oleObj>
              </mc:Choice>
              <mc:Fallback>
                <p:oleObj name="Equation" r:id="rId5" imgW="8506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525713"/>
                        <a:ext cx="2541588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19185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924800" cy="868362"/>
          </a:xfrm>
        </p:spPr>
        <p:txBody>
          <a:bodyPr>
            <a:normAutofit/>
          </a:bodyPr>
          <a:lstStyle/>
          <a:p>
            <a:pPr marL="746125" indent="-746125" algn="l"/>
            <a:r>
              <a:rPr lang="en-US" sz="3200" dirty="0" smtClean="0"/>
              <a:t>31. V </a:t>
            </a:r>
            <a:endParaRPr lang="en-US" sz="3200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2484724"/>
              </p:ext>
            </p:extLst>
          </p:nvPr>
        </p:nvGraphicFramePr>
        <p:xfrm>
          <a:off x="2209800" y="133350"/>
          <a:ext cx="2843213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88" name="Equation" r:id="rId3" imgW="952200" imgH="393480" progId="Equation.DSMT4">
                  <p:embed/>
                </p:oleObj>
              </mc:Choice>
              <mc:Fallback>
                <p:oleObj name="Equation" r:id="rId3" imgW="9522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33350"/>
                        <a:ext cx="2843213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2227587"/>
              </p:ext>
            </p:extLst>
          </p:nvPr>
        </p:nvGraphicFramePr>
        <p:xfrm>
          <a:off x="2209800" y="1348085"/>
          <a:ext cx="583565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89" name="Equation" r:id="rId5" imgW="1955520" imgH="393480" progId="Equation.DSMT4">
                  <p:embed/>
                </p:oleObj>
              </mc:Choice>
              <mc:Fallback>
                <p:oleObj name="Equation" r:id="rId5" imgW="19555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348085"/>
                        <a:ext cx="5835650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flipV="1">
            <a:off x="6202997" y="1909790"/>
            <a:ext cx="543318" cy="1143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924800" y="1475421"/>
            <a:ext cx="23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2</a:t>
            </a:r>
            <a:endParaRPr lang="en-US" sz="2400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3134118" y="1879936"/>
            <a:ext cx="543318" cy="1143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5791200" y="2171700"/>
            <a:ext cx="543318" cy="1143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2590800" y="2171700"/>
            <a:ext cx="543318" cy="1143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443600"/>
              </p:ext>
            </p:extLst>
          </p:nvPr>
        </p:nvGraphicFramePr>
        <p:xfrm>
          <a:off x="2134983" y="2971800"/>
          <a:ext cx="254158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90" name="Equation" r:id="rId7" imgW="850680" imgH="177480" progId="Equation.DSMT4">
                  <p:embed/>
                </p:oleObj>
              </mc:Choice>
              <mc:Fallback>
                <p:oleObj name="Equation" r:id="rId7" imgW="8506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4983" y="2971800"/>
                        <a:ext cx="2541588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Connector 17"/>
          <p:cNvCxnSpPr/>
          <p:nvPr/>
        </p:nvCxnSpPr>
        <p:spPr>
          <a:xfrm flipV="1">
            <a:off x="5247882" y="2228850"/>
            <a:ext cx="543318" cy="1143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7470800" y="1909790"/>
            <a:ext cx="543318" cy="1143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956442"/>
              </p:ext>
            </p:extLst>
          </p:nvPr>
        </p:nvGraphicFramePr>
        <p:xfrm>
          <a:off x="2133600" y="3810000"/>
          <a:ext cx="15176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91" name="Equation" r:id="rId9" imgW="507960" imgH="177480" progId="Equation.DSMT4">
                  <p:embed/>
                </p:oleObj>
              </mc:Choice>
              <mc:Fallback>
                <p:oleObj name="Equation" r:id="rId9" imgW="50796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810000"/>
                        <a:ext cx="151765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24170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924800" cy="868362"/>
          </a:xfrm>
        </p:spPr>
        <p:txBody>
          <a:bodyPr>
            <a:normAutofit/>
          </a:bodyPr>
          <a:lstStyle/>
          <a:p>
            <a:pPr marL="746125" indent="-746125" algn="l"/>
            <a:r>
              <a:rPr lang="en-US" sz="4000" dirty="0" smtClean="0"/>
              <a:t>32.</a:t>
            </a:r>
            <a:endParaRPr lang="en-US" sz="4000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2133600" y="3232011"/>
            <a:ext cx="53415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L =10</a:t>
            </a:r>
            <a:r>
              <a:rPr lang="en-US" sz="4000" baseline="30000" dirty="0" smtClean="0"/>
              <a:t>2</a:t>
            </a:r>
            <a:r>
              <a:rPr lang="en-US" sz="4000" dirty="0" smtClean="0"/>
              <a:t> +1/2 X 4 X 10 X 13</a:t>
            </a:r>
            <a:endParaRPr lang="en-US" sz="4000" dirty="0"/>
          </a:p>
        </p:txBody>
      </p:sp>
      <p:sp>
        <p:nvSpPr>
          <p:cNvPr id="3" name="Freeform 2"/>
          <p:cNvSpPr/>
          <p:nvPr/>
        </p:nvSpPr>
        <p:spPr>
          <a:xfrm>
            <a:off x="2948201" y="821993"/>
            <a:ext cx="1995274" cy="1864057"/>
          </a:xfrm>
          <a:custGeom>
            <a:avLst/>
            <a:gdLst>
              <a:gd name="connsiteX0" fmla="*/ 0 w 2442949"/>
              <a:gd name="connsiteY0" fmla="*/ 1787857 h 1787857"/>
              <a:gd name="connsiteX1" fmla="*/ 1187355 w 2442949"/>
              <a:gd name="connsiteY1" fmla="*/ 0 h 1787857"/>
              <a:gd name="connsiteX2" fmla="*/ 2442949 w 2442949"/>
              <a:gd name="connsiteY2" fmla="*/ 1460311 h 1787857"/>
              <a:gd name="connsiteX0" fmla="*/ 0 w 1995274"/>
              <a:gd name="connsiteY0" fmla="*/ 1787857 h 1787857"/>
              <a:gd name="connsiteX1" fmla="*/ 1187355 w 1995274"/>
              <a:gd name="connsiteY1" fmla="*/ 0 h 1787857"/>
              <a:gd name="connsiteX2" fmla="*/ 1995274 w 1995274"/>
              <a:gd name="connsiteY2" fmla="*/ 1784161 h 1787857"/>
              <a:gd name="connsiteX0" fmla="*/ 0 w 1995274"/>
              <a:gd name="connsiteY0" fmla="*/ 1873582 h 1873582"/>
              <a:gd name="connsiteX1" fmla="*/ 1377855 w 1995274"/>
              <a:gd name="connsiteY1" fmla="*/ 0 h 1873582"/>
              <a:gd name="connsiteX2" fmla="*/ 1995274 w 1995274"/>
              <a:gd name="connsiteY2" fmla="*/ 1869886 h 1873582"/>
              <a:gd name="connsiteX0" fmla="*/ 0 w 1995274"/>
              <a:gd name="connsiteY0" fmla="*/ 1864057 h 1864057"/>
              <a:gd name="connsiteX1" fmla="*/ 1254030 w 1995274"/>
              <a:gd name="connsiteY1" fmla="*/ 0 h 1864057"/>
              <a:gd name="connsiteX2" fmla="*/ 1995274 w 1995274"/>
              <a:gd name="connsiteY2" fmla="*/ 1860361 h 1864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95274" h="1864057">
                <a:moveTo>
                  <a:pt x="0" y="1864057"/>
                </a:moveTo>
                <a:lnTo>
                  <a:pt x="1254030" y="0"/>
                </a:lnTo>
                <a:lnTo>
                  <a:pt x="1995274" y="1860361"/>
                </a:ln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2940424" y="1515035"/>
            <a:ext cx="2662517" cy="1174377"/>
          </a:xfrm>
          <a:custGeom>
            <a:avLst/>
            <a:gdLst>
              <a:gd name="connsiteX0" fmla="*/ 0 w 2662517"/>
              <a:gd name="connsiteY0" fmla="*/ 1183341 h 1192306"/>
              <a:gd name="connsiteX1" fmla="*/ 1999129 w 2662517"/>
              <a:gd name="connsiteY1" fmla="*/ 1192306 h 1192306"/>
              <a:gd name="connsiteX2" fmla="*/ 2662517 w 2662517"/>
              <a:gd name="connsiteY2" fmla="*/ 17929 h 1192306"/>
              <a:gd name="connsiteX3" fmla="*/ 663388 w 2662517"/>
              <a:gd name="connsiteY3" fmla="*/ 0 h 1192306"/>
              <a:gd name="connsiteX4" fmla="*/ 53788 w 2662517"/>
              <a:gd name="connsiteY4" fmla="*/ 1147482 h 1192306"/>
              <a:gd name="connsiteX5" fmla="*/ 107576 w 2662517"/>
              <a:gd name="connsiteY5" fmla="*/ 1147482 h 1192306"/>
              <a:gd name="connsiteX0" fmla="*/ 0 w 2662517"/>
              <a:gd name="connsiteY0" fmla="*/ 1183341 h 1192306"/>
              <a:gd name="connsiteX1" fmla="*/ 1999129 w 2662517"/>
              <a:gd name="connsiteY1" fmla="*/ 1192306 h 1192306"/>
              <a:gd name="connsiteX2" fmla="*/ 2662517 w 2662517"/>
              <a:gd name="connsiteY2" fmla="*/ 17929 h 1192306"/>
              <a:gd name="connsiteX3" fmla="*/ 663388 w 2662517"/>
              <a:gd name="connsiteY3" fmla="*/ 0 h 1192306"/>
              <a:gd name="connsiteX4" fmla="*/ 107576 w 2662517"/>
              <a:gd name="connsiteY4" fmla="*/ 1147482 h 1192306"/>
              <a:gd name="connsiteX0" fmla="*/ 0 w 2662517"/>
              <a:gd name="connsiteY0" fmla="*/ 1183341 h 1192306"/>
              <a:gd name="connsiteX1" fmla="*/ 1999129 w 2662517"/>
              <a:gd name="connsiteY1" fmla="*/ 1192306 h 1192306"/>
              <a:gd name="connsiteX2" fmla="*/ 2662517 w 2662517"/>
              <a:gd name="connsiteY2" fmla="*/ 17929 h 1192306"/>
              <a:gd name="connsiteX3" fmla="*/ 663388 w 2662517"/>
              <a:gd name="connsiteY3" fmla="*/ 0 h 1192306"/>
              <a:gd name="connsiteX0" fmla="*/ 0 w 2662517"/>
              <a:gd name="connsiteY0" fmla="*/ 1183341 h 1192306"/>
              <a:gd name="connsiteX1" fmla="*/ 1999129 w 2662517"/>
              <a:gd name="connsiteY1" fmla="*/ 1192306 h 1192306"/>
              <a:gd name="connsiteX2" fmla="*/ 2662517 w 2662517"/>
              <a:gd name="connsiteY2" fmla="*/ 17929 h 1192306"/>
              <a:gd name="connsiteX3" fmla="*/ 663388 w 2662517"/>
              <a:gd name="connsiteY3" fmla="*/ 0 h 1192306"/>
              <a:gd name="connsiteX4" fmla="*/ 0 w 2662517"/>
              <a:gd name="connsiteY4" fmla="*/ 1183341 h 1192306"/>
              <a:gd name="connsiteX0" fmla="*/ 0 w 2662517"/>
              <a:gd name="connsiteY0" fmla="*/ 1165412 h 1174377"/>
              <a:gd name="connsiteX1" fmla="*/ 1999129 w 2662517"/>
              <a:gd name="connsiteY1" fmla="*/ 1174377 h 1174377"/>
              <a:gd name="connsiteX2" fmla="*/ 2662517 w 2662517"/>
              <a:gd name="connsiteY2" fmla="*/ 0 h 1174377"/>
              <a:gd name="connsiteX3" fmla="*/ 690282 w 2662517"/>
              <a:gd name="connsiteY3" fmla="*/ 17930 h 1174377"/>
              <a:gd name="connsiteX4" fmla="*/ 0 w 2662517"/>
              <a:gd name="connsiteY4" fmla="*/ 1165412 h 1174377"/>
              <a:gd name="connsiteX0" fmla="*/ 0 w 2662517"/>
              <a:gd name="connsiteY0" fmla="*/ 1165412 h 1174377"/>
              <a:gd name="connsiteX1" fmla="*/ 1999129 w 2662517"/>
              <a:gd name="connsiteY1" fmla="*/ 1174377 h 1174377"/>
              <a:gd name="connsiteX2" fmla="*/ 2662517 w 2662517"/>
              <a:gd name="connsiteY2" fmla="*/ 0 h 1174377"/>
              <a:gd name="connsiteX3" fmla="*/ 667422 w 2662517"/>
              <a:gd name="connsiteY3" fmla="*/ 8133 h 1174377"/>
              <a:gd name="connsiteX4" fmla="*/ 0 w 2662517"/>
              <a:gd name="connsiteY4" fmla="*/ 1165412 h 1174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62517" h="1174377">
                <a:moveTo>
                  <a:pt x="0" y="1165412"/>
                </a:moveTo>
                <a:lnTo>
                  <a:pt x="1999129" y="1174377"/>
                </a:lnTo>
                <a:lnTo>
                  <a:pt x="2662517" y="0"/>
                </a:lnTo>
                <a:lnTo>
                  <a:pt x="667422" y="8133"/>
                </a:lnTo>
                <a:lnTo>
                  <a:pt x="0" y="1165412"/>
                </a:lnTo>
                <a:close/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3624476" y="800101"/>
            <a:ext cx="1995274" cy="711532"/>
          </a:xfrm>
          <a:custGeom>
            <a:avLst/>
            <a:gdLst>
              <a:gd name="connsiteX0" fmla="*/ 0 w 2442949"/>
              <a:gd name="connsiteY0" fmla="*/ 1787857 h 1787857"/>
              <a:gd name="connsiteX1" fmla="*/ 1187355 w 2442949"/>
              <a:gd name="connsiteY1" fmla="*/ 0 h 1787857"/>
              <a:gd name="connsiteX2" fmla="*/ 2442949 w 2442949"/>
              <a:gd name="connsiteY2" fmla="*/ 1460311 h 1787857"/>
              <a:gd name="connsiteX0" fmla="*/ 0 w 1995274"/>
              <a:gd name="connsiteY0" fmla="*/ 1787857 h 1787857"/>
              <a:gd name="connsiteX1" fmla="*/ 1187355 w 1995274"/>
              <a:gd name="connsiteY1" fmla="*/ 0 h 1787857"/>
              <a:gd name="connsiteX2" fmla="*/ 1995274 w 1995274"/>
              <a:gd name="connsiteY2" fmla="*/ 1784161 h 1787857"/>
              <a:gd name="connsiteX0" fmla="*/ 0 w 1995274"/>
              <a:gd name="connsiteY0" fmla="*/ 1873582 h 1873582"/>
              <a:gd name="connsiteX1" fmla="*/ 1377855 w 1995274"/>
              <a:gd name="connsiteY1" fmla="*/ 0 h 1873582"/>
              <a:gd name="connsiteX2" fmla="*/ 1995274 w 1995274"/>
              <a:gd name="connsiteY2" fmla="*/ 1869886 h 1873582"/>
              <a:gd name="connsiteX0" fmla="*/ 0 w 1995274"/>
              <a:gd name="connsiteY0" fmla="*/ 1864057 h 1864057"/>
              <a:gd name="connsiteX1" fmla="*/ 1254030 w 1995274"/>
              <a:gd name="connsiteY1" fmla="*/ 0 h 1864057"/>
              <a:gd name="connsiteX2" fmla="*/ 1995274 w 1995274"/>
              <a:gd name="connsiteY2" fmla="*/ 1860361 h 1864057"/>
              <a:gd name="connsiteX0" fmla="*/ 0 w 1995274"/>
              <a:gd name="connsiteY0" fmla="*/ 711532 h 711532"/>
              <a:gd name="connsiteX1" fmla="*/ 558705 w 1995274"/>
              <a:gd name="connsiteY1" fmla="*/ 0 h 711532"/>
              <a:gd name="connsiteX2" fmla="*/ 1995274 w 1995274"/>
              <a:gd name="connsiteY2" fmla="*/ 707836 h 711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95274" h="711532">
                <a:moveTo>
                  <a:pt x="0" y="711532"/>
                </a:moveTo>
                <a:lnTo>
                  <a:pt x="558705" y="0"/>
                </a:lnTo>
                <a:lnTo>
                  <a:pt x="1995274" y="707836"/>
                </a:ln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634634" y="2562225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10</a:t>
            </a:r>
            <a:endParaRPr lang="en-US" sz="4000" dirty="0"/>
          </a:p>
        </p:txBody>
      </p:sp>
      <p:sp>
        <p:nvSpPr>
          <p:cNvPr id="14" name="Freeform 13"/>
          <p:cNvSpPr/>
          <p:nvPr/>
        </p:nvSpPr>
        <p:spPr>
          <a:xfrm>
            <a:off x="4190999" y="809624"/>
            <a:ext cx="1104900" cy="1285875"/>
          </a:xfrm>
          <a:custGeom>
            <a:avLst/>
            <a:gdLst>
              <a:gd name="connsiteX0" fmla="*/ 0 w 1123950"/>
              <a:gd name="connsiteY0" fmla="*/ 0 h 1314450"/>
              <a:gd name="connsiteX1" fmla="*/ 47625 w 1123950"/>
              <a:gd name="connsiteY1" fmla="*/ 1314450 h 1314450"/>
              <a:gd name="connsiteX2" fmla="*/ 1123950 w 1123950"/>
              <a:gd name="connsiteY2" fmla="*/ 1276350 h 1314450"/>
              <a:gd name="connsiteX0" fmla="*/ 0 w 1123950"/>
              <a:gd name="connsiteY0" fmla="*/ 0 h 1285875"/>
              <a:gd name="connsiteX1" fmla="*/ 0 w 1123950"/>
              <a:gd name="connsiteY1" fmla="*/ 1285875 h 1285875"/>
              <a:gd name="connsiteX2" fmla="*/ 1123950 w 1123950"/>
              <a:gd name="connsiteY2" fmla="*/ 1276350 h 1285875"/>
              <a:gd name="connsiteX0" fmla="*/ 0 w 1123950"/>
              <a:gd name="connsiteY0" fmla="*/ 0 h 1285875"/>
              <a:gd name="connsiteX1" fmla="*/ 0 w 1123950"/>
              <a:gd name="connsiteY1" fmla="*/ 1285875 h 1285875"/>
              <a:gd name="connsiteX2" fmla="*/ 1000125 w 1123950"/>
              <a:gd name="connsiteY2" fmla="*/ 1276351 h 1285875"/>
              <a:gd name="connsiteX3" fmla="*/ 1123950 w 1123950"/>
              <a:gd name="connsiteY3" fmla="*/ 1276350 h 1285875"/>
              <a:gd name="connsiteX0" fmla="*/ 9525 w 1009650"/>
              <a:gd name="connsiteY0" fmla="*/ 0 h 1285875"/>
              <a:gd name="connsiteX1" fmla="*/ 9525 w 1009650"/>
              <a:gd name="connsiteY1" fmla="*/ 1285875 h 1285875"/>
              <a:gd name="connsiteX2" fmla="*/ 1009650 w 1009650"/>
              <a:gd name="connsiteY2" fmla="*/ 1276351 h 1285875"/>
              <a:gd name="connsiteX3" fmla="*/ 0 w 1009650"/>
              <a:gd name="connsiteY3" fmla="*/ 0 h 1285875"/>
              <a:gd name="connsiteX0" fmla="*/ 9525 w 1104900"/>
              <a:gd name="connsiteY0" fmla="*/ 0 h 1285875"/>
              <a:gd name="connsiteX1" fmla="*/ 9525 w 1104900"/>
              <a:gd name="connsiteY1" fmla="*/ 1285875 h 1285875"/>
              <a:gd name="connsiteX2" fmla="*/ 1104900 w 1104900"/>
              <a:gd name="connsiteY2" fmla="*/ 1276351 h 1285875"/>
              <a:gd name="connsiteX3" fmla="*/ 0 w 1104900"/>
              <a:gd name="connsiteY3" fmla="*/ 0 h 1285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04900" h="1285875">
                <a:moveTo>
                  <a:pt x="9525" y="0"/>
                </a:moveTo>
                <a:lnTo>
                  <a:pt x="9525" y="1285875"/>
                </a:lnTo>
                <a:lnTo>
                  <a:pt x="1104900" y="1276351"/>
                </a:lnTo>
                <a:lnTo>
                  <a:pt x="0" y="0"/>
                </a:lnTo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3667125" y="1219200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12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405348" y="2003999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5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579329" y="1122073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13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143125" y="3965019"/>
            <a:ext cx="334097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L =100 +2X 130</a:t>
            </a:r>
            <a:endParaRPr lang="en-US" sz="4000" dirty="0"/>
          </a:p>
        </p:txBody>
      </p:sp>
      <p:sp>
        <p:nvSpPr>
          <p:cNvPr id="21" name="TextBox 20"/>
          <p:cNvSpPr txBox="1"/>
          <p:nvPr/>
        </p:nvSpPr>
        <p:spPr>
          <a:xfrm>
            <a:off x="2133600" y="4669035"/>
            <a:ext cx="281519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L =100 + 260</a:t>
            </a:r>
            <a:endParaRPr lang="en-US" sz="4000" dirty="0"/>
          </a:p>
        </p:txBody>
      </p:sp>
      <p:sp>
        <p:nvSpPr>
          <p:cNvPr id="22" name="TextBox 21"/>
          <p:cNvSpPr txBox="1"/>
          <p:nvPr/>
        </p:nvSpPr>
        <p:spPr>
          <a:xfrm>
            <a:off x="2133600" y="5562600"/>
            <a:ext cx="166584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L = 360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593096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924800" cy="868362"/>
          </a:xfrm>
        </p:spPr>
        <p:txBody>
          <a:bodyPr>
            <a:normAutofit/>
          </a:bodyPr>
          <a:lstStyle/>
          <a:p>
            <a:pPr marL="746125" indent="-746125" algn="l"/>
            <a:r>
              <a:rPr lang="en-US" dirty="0" smtClean="0"/>
              <a:t>34. </a:t>
            </a:r>
            <a:r>
              <a:rPr lang="en-US" dirty="0" err="1" smtClean="0"/>
              <a:t>L.sisi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3321495"/>
              </p:ext>
            </p:extLst>
          </p:nvPr>
        </p:nvGraphicFramePr>
        <p:xfrm>
          <a:off x="3389313" y="152400"/>
          <a:ext cx="1744662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148" name="Equation" r:id="rId3" imgW="583920" imgH="393480" progId="Equation.DSMT4">
                  <p:embed/>
                </p:oleObj>
              </mc:Choice>
              <mc:Fallback>
                <p:oleObj name="Equation" r:id="rId3" imgW="5839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9313" y="152400"/>
                        <a:ext cx="1744662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7409806"/>
              </p:ext>
            </p:extLst>
          </p:nvPr>
        </p:nvGraphicFramePr>
        <p:xfrm>
          <a:off x="3352800" y="1371600"/>
          <a:ext cx="25019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149" name="Equation" r:id="rId5" imgW="838080" imgH="431640" progId="Equation.DSMT4">
                  <p:embed/>
                </p:oleObj>
              </mc:Choice>
              <mc:Fallback>
                <p:oleObj name="Equation" r:id="rId5" imgW="83808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1371600"/>
                        <a:ext cx="25019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8031045"/>
              </p:ext>
            </p:extLst>
          </p:nvPr>
        </p:nvGraphicFramePr>
        <p:xfrm>
          <a:off x="2328862" y="3708400"/>
          <a:ext cx="3309938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150" name="Equation" r:id="rId7" imgW="1193760" imgH="228600" progId="Equation.DSMT4">
                  <p:embed/>
                </p:oleObj>
              </mc:Choice>
              <mc:Fallback>
                <p:oleObj name="Equation" r:id="rId7" imgW="119376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8862" y="3708400"/>
                        <a:ext cx="3309938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0217964"/>
              </p:ext>
            </p:extLst>
          </p:nvPr>
        </p:nvGraphicFramePr>
        <p:xfrm>
          <a:off x="3429000" y="2590800"/>
          <a:ext cx="90963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151" name="Equation" r:id="rId9" imgW="304560" imgH="177480" progId="Equation.DSMT4">
                  <p:embed/>
                </p:oleObj>
              </mc:Choice>
              <mc:Fallback>
                <p:oleObj name="Equation" r:id="rId9" imgW="30456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590800"/>
                        <a:ext cx="909637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2961278"/>
              </p:ext>
            </p:extLst>
          </p:nvPr>
        </p:nvGraphicFramePr>
        <p:xfrm>
          <a:off x="3276600" y="4495800"/>
          <a:ext cx="147796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152" name="Equation" r:id="rId11" imgW="495000" imgH="177480" progId="Equation.DSMT4">
                  <p:embed/>
                </p:oleObj>
              </mc:Choice>
              <mc:Fallback>
                <p:oleObj name="Equation" r:id="rId11" imgW="4950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495800"/>
                        <a:ext cx="1477962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9342087"/>
              </p:ext>
            </p:extLst>
          </p:nvPr>
        </p:nvGraphicFramePr>
        <p:xfrm>
          <a:off x="3427413" y="5334000"/>
          <a:ext cx="11747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153" name="Equation" r:id="rId13" imgW="393480" imgH="177480" progId="Equation.DSMT4">
                  <p:embed/>
                </p:oleObj>
              </mc:Choice>
              <mc:Fallback>
                <p:oleObj name="Equation" r:id="rId13" imgW="3934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7413" y="5334000"/>
                        <a:ext cx="117475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29326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74638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34.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9092304"/>
              </p:ext>
            </p:extLst>
          </p:nvPr>
        </p:nvGraphicFramePr>
        <p:xfrm>
          <a:off x="2147887" y="304800"/>
          <a:ext cx="280511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53" name="Equation" r:id="rId3" imgW="939600" imgH="253800" progId="Equation.DSMT4">
                  <p:embed/>
                </p:oleObj>
              </mc:Choice>
              <mc:Fallback>
                <p:oleObj name="Equation" r:id="rId3" imgW="939600" imgH="2538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887" y="304800"/>
                        <a:ext cx="2805113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343261"/>
              </p:ext>
            </p:extLst>
          </p:nvPr>
        </p:nvGraphicFramePr>
        <p:xfrm>
          <a:off x="2187575" y="1143000"/>
          <a:ext cx="307022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54" name="Equation" r:id="rId5" imgW="1028520" imgH="228600" progId="Equation.DSMT4">
                  <p:embed/>
                </p:oleObj>
              </mc:Choice>
              <mc:Fallback>
                <p:oleObj name="Equation" r:id="rId5" imgW="102852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7575" y="1143000"/>
                        <a:ext cx="3070225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5620685"/>
              </p:ext>
            </p:extLst>
          </p:nvPr>
        </p:nvGraphicFramePr>
        <p:xfrm>
          <a:off x="2286000" y="1828800"/>
          <a:ext cx="2046288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55" name="Equation" r:id="rId7" imgW="685800" imgH="228600" progId="Equation.DSMT4">
                  <p:embed/>
                </p:oleObj>
              </mc:Choice>
              <mc:Fallback>
                <p:oleObj name="Equation" r:id="rId7" imgW="6858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1828800"/>
                        <a:ext cx="2046288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4874919"/>
              </p:ext>
            </p:extLst>
          </p:nvPr>
        </p:nvGraphicFramePr>
        <p:xfrm>
          <a:off x="2286000" y="2514600"/>
          <a:ext cx="12509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56" name="Equation" r:id="rId9" imgW="419040" imgH="177480" progId="Equation.DSMT4">
                  <p:embed/>
                </p:oleObj>
              </mc:Choice>
              <mc:Fallback>
                <p:oleObj name="Equation" r:id="rId9" imgW="4190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514600"/>
                        <a:ext cx="125095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5439139"/>
              </p:ext>
            </p:extLst>
          </p:nvPr>
        </p:nvGraphicFramePr>
        <p:xfrm>
          <a:off x="1828800" y="3124200"/>
          <a:ext cx="4092575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57" name="Equation" r:id="rId11" imgW="1371600" imgH="393480" progId="Equation.DSMT4">
                  <p:embed/>
                </p:oleObj>
              </mc:Choice>
              <mc:Fallback>
                <p:oleObj name="Equation" r:id="rId11" imgW="13716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124200"/>
                        <a:ext cx="4092575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0015370"/>
              </p:ext>
            </p:extLst>
          </p:nvPr>
        </p:nvGraphicFramePr>
        <p:xfrm>
          <a:off x="1905000" y="4267200"/>
          <a:ext cx="272891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58" name="Equation" r:id="rId13" imgW="914400" imgH="203040" progId="Equation.DSMT4">
                  <p:embed/>
                </p:oleObj>
              </mc:Choice>
              <mc:Fallback>
                <p:oleObj name="Equation" r:id="rId13" imgW="9144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267200"/>
                        <a:ext cx="2728912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flipV="1">
            <a:off x="3276600" y="3962400"/>
            <a:ext cx="543318" cy="1143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3800868" y="3600450"/>
            <a:ext cx="543318" cy="1143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8385357"/>
              </p:ext>
            </p:extLst>
          </p:nvPr>
        </p:nvGraphicFramePr>
        <p:xfrm>
          <a:off x="2063750" y="4838700"/>
          <a:ext cx="24241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59" name="Equation" r:id="rId15" imgW="812520" imgH="177480" progId="Equation.DSMT4">
                  <p:embed/>
                </p:oleObj>
              </mc:Choice>
              <mc:Fallback>
                <p:oleObj name="Equation" r:id="rId15" imgW="81252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0" y="4838700"/>
                        <a:ext cx="242411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42964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14400" y="220524"/>
            <a:ext cx="7924800" cy="868362"/>
          </a:xfrm>
        </p:spPr>
        <p:txBody>
          <a:bodyPr>
            <a:normAutofit/>
          </a:bodyPr>
          <a:lstStyle/>
          <a:p>
            <a:pPr marL="746125" indent="-746125" algn="l"/>
            <a:r>
              <a:rPr lang="en-US" sz="4000" dirty="0" smtClean="0"/>
              <a:t>35.</a:t>
            </a:r>
            <a:endParaRPr lang="en-US" sz="4000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8928756"/>
              </p:ext>
            </p:extLst>
          </p:nvPr>
        </p:nvGraphicFramePr>
        <p:xfrm>
          <a:off x="3657600" y="1371600"/>
          <a:ext cx="2614613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70" name="Equation" r:id="rId3" imgW="876240" imgH="393480" progId="Equation.DSMT4">
                  <p:embed/>
                </p:oleObj>
              </mc:Choice>
              <mc:Fallback>
                <p:oleObj name="Equation" r:id="rId3" imgW="8762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1371600"/>
                        <a:ext cx="2614613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1600200" y="381000"/>
            <a:ext cx="246202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Rata-rata =</a:t>
            </a:r>
            <a:endParaRPr lang="en-US" sz="4000" dirty="0"/>
          </a:p>
        </p:txBody>
      </p:sp>
      <p:sp>
        <p:nvSpPr>
          <p:cNvPr id="10" name="TextBox 9"/>
          <p:cNvSpPr txBox="1"/>
          <p:nvPr/>
        </p:nvSpPr>
        <p:spPr>
          <a:xfrm>
            <a:off x="4090796" y="152400"/>
            <a:ext cx="199285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20 X 78 -</a:t>
            </a:r>
            <a:endParaRPr lang="en-US" sz="4000" dirty="0"/>
          </a:p>
        </p:txBody>
      </p:sp>
      <p:sp>
        <p:nvSpPr>
          <p:cNvPr id="11" name="TextBox 10"/>
          <p:cNvSpPr txBox="1"/>
          <p:nvPr/>
        </p:nvSpPr>
        <p:spPr>
          <a:xfrm>
            <a:off x="6019800" y="152400"/>
            <a:ext cx="146065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4 X 74</a:t>
            </a:r>
            <a:endParaRPr lang="en-US" sz="40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4090796" y="784086"/>
            <a:ext cx="3517901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391961" y="838200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16</a:t>
            </a:r>
            <a:endParaRPr lang="en-US" sz="4000" dirty="0"/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1075690"/>
              </p:ext>
            </p:extLst>
          </p:nvPr>
        </p:nvGraphicFramePr>
        <p:xfrm>
          <a:off x="3627438" y="2476500"/>
          <a:ext cx="1554162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71" name="Equation" r:id="rId5" imgW="520560" imgH="393480" progId="Equation.DSMT4">
                  <p:embed/>
                </p:oleObj>
              </mc:Choice>
              <mc:Fallback>
                <p:oleObj name="Equation" r:id="rId5" imgW="5205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7438" y="2476500"/>
                        <a:ext cx="1554162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5246705"/>
              </p:ext>
            </p:extLst>
          </p:nvPr>
        </p:nvGraphicFramePr>
        <p:xfrm>
          <a:off x="3657600" y="3733800"/>
          <a:ext cx="94773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72" name="Equation" r:id="rId7" imgW="317160" imgH="177480" progId="Equation.DSMT4">
                  <p:embed/>
                </p:oleObj>
              </mc:Choice>
              <mc:Fallback>
                <p:oleObj name="Equation" r:id="rId7" imgW="31716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3733800"/>
                        <a:ext cx="947738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993683"/>
              </p:ext>
            </p:extLst>
          </p:nvPr>
        </p:nvGraphicFramePr>
        <p:xfrm>
          <a:off x="1678798" y="4343400"/>
          <a:ext cx="3713163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73" name="Equation" r:id="rId9" imgW="1244520" imgH="393480" progId="Equation.DSMT4">
                  <p:embed/>
                </p:oleObj>
              </mc:Choice>
              <mc:Fallback>
                <p:oleObj name="Equation" r:id="rId9" imgW="12445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8798" y="4343400"/>
                        <a:ext cx="3713163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061290"/>
              </p:ext>
            </p:extLst>
          </p:nvPr>
        </p:nvGraphicFramePr>
        <p:xfrm>
          <a:off x="2689225" y="5448300"/>
          <a:ext cx="4092575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74" name="Equation" r:id="rId11" imgW="1371600" imgH="393480" progId="Equation.DSMT4">
                  <p:embed/>
                </p:oleObj>
              </mc:Choice>
              <mc:Fallback>
                <p:oleObj name="Equation" r:id="rId11" imgW="13716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9225" y="5448300"/>
                        <a:ext cx="4092575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05702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10" grpId="0"/>
      <p:bldP spid="11" grpId="0"/>
      <p:bldP spid="13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924800" cy="868362"/>
          </a:xfrm>
        </p:spPr>
        <p:txBody>
          <a:bodyPr>
            <a:normAutofit/>
          </a:bodyPr>
          <a:lstStyle/>
          <a:p>
            <a:pPr marL="746125" indent="-746125" algn="l"/>
            <a:r>
              <a:rPr lang="en-US" sz="3200" dirty="0" smtClean="0"/>
              <a:t>36.</a:t>
            </a:r>
            <a:endParaRPr lang="en-US" sz="3200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2057400" y="2819400"/>
            <a:ext cx="292708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/>
              <a:t>Md</a:t>
            </a:r>
            <a:r>
              <a:rPr lang="en-US" sz="4000" dirty="0" smtClean="0"/>
              <a:t>= data </a:t>
            </a:r>
            <a:r>
              <a:rPr lang="en-US" sz="4000" dirty="0" err="1" smtClean="0"/>
              <a:t>ke</a:t>
            </a:r>
            <a:r>
              <a:rPr lang="en-US" sz="4000" dirty="0"/>
              <a:t>-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2215118"/>
              </p:ext>
            </p:extLst>
          </p:nvPr>
        </p:nvGraphicFramePr>
        <p:xfrm>
          <a:off x="1600200" y="228600"/>
          <a:ext cx="7162802" cy="20643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66800"/>
                <a:gridCol w="1198046"/>
                <a:gridCol w="699708"/>
                <a:gridCol w="699708"/>
                <a:gridCol w="699708"/>
                <a:gridCol w="699708"/>
                <a:gridCol w="699708"/>
                <a:gridCol w="699708"/>
                <a:gridCol w="699708"/>
              </a:tblGrid>
              <a:tr h="620713">
                <a:tc>
                  <a:txBody>
                    <a:bodyPr/>
                    <a:lstStyle/>
                    <a:p>
                      <a:pPr marL="20955" indent="-2095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effectLst/>
                        </a:rPr>
                        <a:t>Tinggi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ahoma"/>
                          <a:ea typeface="Times New Roman"/>
                        </a:rPr>
                        <a:t>145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ahoma"/>
                          <a:ea typeface="Times New Roman"/>
                        </a:rPr>
                        <a:t>146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ahoma"/>
                          <a:ea typeface="Times New Roman"/>
                        </a:rPr>
                        <a:t>147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ahoma"/>
                          <a:ea typeface="Times New Roman"/>
                        </a:rPr>
                        <a:t>148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ahoma"/>
                          <a:ea typeface="Times New Roman"/>
                        </a:rPr>
                        <a:t>150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ahoma"/>
                          <a:ea typeface="Times New Roman"/>
                        </a:rPr>
                        <a:t>152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ahoma"/>
                          <a:ea typeface="Times New Roman"/>
                        </a:rPr>
                        <a:t>155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ahoma"/>
                          <a:ea typeface="Times New Roman"/>
                        </a:rPr>
                        <a:t>157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  <a:tr h="62071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effectLst/>
                        </a:rPr>
                        <a:t>Frek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dirty="0">
                          <a:effectLst/>
                          <a:latin typeface="Tahoma"/>
                          <a:ea typeface="Times New Roman"/>
                        </a:rPr>
                        <a:t>3</a:t>
                      </a:r>
                      <a:endParaRPr lang="en-US" sz="4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ahoma"/>
                          <a:ea typeface="Times New Roman"/>
                        </a:rPr>
                        <a:t>4</a:t>
                      </a:r>
                      <a:endParaRPr lang="en-US" sz="4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ahoma"/>
                          <a:ea typeface="Times New Roman"/>
                        </a:rPr>
                        <a:t>6</a:t>
                      </a:r>
                      <a:endParaRPr lang="en-US" sz="4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ahoma"/>
                          <a:ea typeface="Times New Roman"/>
                        </a:rPr>
                        <a:t>7</a:t>
                      </a:r>
                      <a:endParaRPr lang="en-US" sz="4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ahoma"/>
                          <a:ea typeface="Times New Roman"/>
                        </a:rPr>
                        <a:t>8</a:t>
                      </a:r>
                      <a:endParaRPr lang="en-US" sz="4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ahoma"/>
                          <a:ea typeface="Times New Roman"/>
                        </a:rPr>
                        <a:t>5</a:t>
                      </a:r>
                      <a:endParaRPr lang="en-US" sz="4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ahoma"/>
                          <a:ea typeface="Times New Roman"/>
                        </a:rPr>
                        <a:t>4</a:t>
                      </a:r>
                      <a:endParaRPr lang="en-US" sz="4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dirty="0">
                          <a:effectLst/>
                          <a:latin typeface="Tahoma"/>
                          <a:ea typeface="Times New Roman"/>
                        </a:rPr>
                        <a:t>3</a:t>
                      </a:r>
                      <a:endParaRPr lang="en-US" sz="4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  <a:tr h="62071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effectLst/>
                          <a:latin typeface="Times New Roman"/>
                          <a:ea typeface="Times New Roman"/>
                        </a:rPr>
                        <a:t>Kum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3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3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3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3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3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3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3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3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3414511"/>
              </p:ext>
            </p:extLst>
          </p:nvPr>
        </p:nvGraphicFramePr>
        <p:xfrm>
          <a:off x="5065713" y="2582863"/>
          <a:ext cx="1214437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10" name="Equation" r:id="rId3" imgW="406080" imgH="393480" progId="Equation.DSMT4">
                  <p:embed/>
                </p:oleObj>
              </mc:Choice>
              <mc:Fallback>
                <p:oleObj name="Equation" r:id="rId3" imgW="4060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5713" y="2582863"/>
                        <a:ext cx="1214437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066925" y="3886200"/>
            <a:ext cx="39497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/>
              <a:t>Md</a:t>
            </a:r>
            <a:r>
              <a:rPr lang="en-US" sz="4000" dirty="0" smtClean="0"/>
              <a:t>= data </a:t>
            </a:r>
            <a:r>
              <a:rPr lang="en-US" sz="4000" dirty="0" err="1" smtClean="0"/>
              <a:t>ke</a:t>
            </a:r>
            <a:r>
              <a:rPr lang="en-US" sz="4000" dirty="0" smtClean="0"/>
              <a:t>- 20,5</a:t>
            </a:r>
            <a:endParaRPr lang="en-US" sz="4000" dirty="0"/>
          </a:p>
        </p:txBody>
      </p:sp>
      <p:sp>
        <p:nvSpPr>
          <p:cNvPr id="12" name="TextBox 11"/>
          <p:cNvSpPr txBox="1"/>
          <p:nvPr/>
        </p:nvSpPr>
        <p:spPr>
          <a:xfrm>
            <a:off x="3008744" y="1585902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3</a:t>
            </a:r>
            <a:endParaRPr lang="en-US" sz="4000" dirty="0"/>
          </a:p>
        </p:txBody>
      </p:sp>
      <p:sp>
        <p:nvSpPr>
          <p:cNvPr id="13" name="TextBox 12"/>
          <p:cNvSpPr txBox="1"/>
          <p:nvPr/>
        </p:nvSpPr>
        <p:spPr>
          <a:xfrm>
            <a:off x="4051448" y="1585902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7</a:t>
            </a:r>
            <a:endParaRPr lang="en-US" sz="4000" dirty="0"/>
          </a:p>
        </p:txBody>
      </p:sp>
      <p:sp>
        <p:nvSpPr>
          <p:cNvPr id="14" name="TextBox 13"/>
          <p:cNvSpPr txBox="1"/>
          <p:nvPr/>
        </p:nvSpPr>
        <p:spPr>
          <a:xfrm>
            <a:off x="4553761" y="1576377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13</a:t>
            </a:r>
            <a:endParaRPr lang="en-US" sz="4000" dirty="0"/>
          </a:p>
        </p:txBody>
      </p:sp>
      <p:sp>
        <p:nvSpPr>
          <p:cNvPr id="17" name="TextBox 16"/>
          <p:cNvSpPr txBox="1"/>
          <p:nvPr/>
        </p:nvSpPr>
        <p:spPr>
          <a:xfrm>
            <a:off x="2057400" y="4616172"/>
            <a:ext cx="204254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/>
              <a:t>Md</a:t>
            </a:r>
            <a:r>
              <a:rPr lang="en-US" sz="4000" dirty="0" smtClean="0"/>
              <a:t>= 149</a:t>
            </a:r>
            <a:endParaRPr lang="en-US" sz="4000" dirty="0"/>
          </a:p>
        </p:txBody>
      </p:sp>
      <p:sp>
        <p:nvSpPr>
          <p:cNvPr id="15" name="TextBox 14"/>
          <p:cNvSpPr txBox="1"/>
          <p:nvPr/>
        </p:nvSpPr>
        <p:spPr>
          <a:xfrm>
            <a:off x="5315761" y="1578114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20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549033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11" grpId="0"/>
      <p:bldP spid="12" grpId="0"/>
      <p:bldP spid="13" grpId="0"/>
      <p:bldP spid="14" grpId="0"/>
      <p:bldP spid="17" grpId="0"/>
      <p:bldP spid="15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37.</a:t>
            </a:r>
            <a:endParaRPr lang="en-US" dirty="0"/>
          </a:p>
        </p:txBody>
      </p:sp>
      <p:sp>
        <p:nvSpPr>
          <p:cNvPr id="4" name="Rectangle 60"/>
          <p:cNvSpPr>
            <a:spLocks noChangeArrowheads="1"/>
          </p:cNvSpPr>
          <p:nvPr/>
        </p:nvSpPr>
        <p:spPr bwMode="auto">
          <a:xfrm>
            <a:off x="1825625" y="2095500"/>
            <a:ext cx="242888" cy="1106488"/>
          </a:xfrm>
          <a:prstGeom prst="rect">
            <a:avLst/>
          </a:prstGeom>
          <a:solidFill>
            <a:srgbClr val="00FF00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Rectangle 61"/>
          <p:cNvSpPr>
            <a:spLocks noChangeArrowheads="1"/>
          </p:cNvSpPr>
          <p:nvPr/>
        </p:nvSpPr>
        <p:spPr bwMode="auto">
          <a:xfrm>
            <a:off x="2246313" y="1714500"/>
            <a:ext cx="242887" cy="1493838"/>
          </a:xfrm>
          <a:prstGeom prst="rect">
            <a:avLst/>
          </a:prstGeom>
          <a:solidFill>
            <a:srgbClr val="00FF00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62"/>
          <p:cNvSpPr>
            <a:spLocks noChangeArrowheads="1"/>
          </p:cNvSpPr>
          <p:nvPr/>
        </p:nvSpPr>
        <p:spPr bwMode="auto">
          <a:xfrm>
            <a:off x="2681288" y="1841500"/>
            <a:ext cx="242887" cy="1371600"/>
          </a:xfrm>
          <a:prstGeom prst="rect">
            <a:avLst/>
          </a:prstGeom>
          <a:solidFill>
            <a:srgbClr val="00FF00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63"/>
          <p:cNvSpPr>
            <a:spLocks noChangeArrowheads="1"/>
          </p:cNvSpPr>
          <p:nvPr/>
        </p:nvSpPr>
        <p:spPr bwMode="auto">
          <a:xfrm>
            <a:off x="3103563" y="2176463"/>
            <a:ext cx="242887" cy="1035050"/>
          </a:xfrm>
          <a:prstGeom prst="rect">
            <a:avLst/>
          </a:prstGeom>
          <a:solidFill>
            <a:srgbClr val="00FF00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Rectangle 64"/>
          <p:cNvSpPr>
            <a:spLocks noChangeArrowheads="1"/>
          </p:cNvSpPr>
          <p:nvPr/>
        </p:nvSpPr>
        <p:spPr bwMode="auto">
          <a:xfrm>
            <a:off x="3946525" y="1401763"/>
            <a:ext cx="242888" cy="1803400"/>
          </a:xfrm>
          <a:prstGeom prst="rect">
            <a:avLst/>
          </a:prstGeom>
          <a:solidFill>
            <a:srgbClr val="00FF00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65"/>
          <p:cNvSpPr>
            <a:spLocks noChangeArrowheads="1"/>
          </p:cNvSpPr>
          <p:nvPr/>
        </p:nvSpPr>
        <p:spPr bwMode="auto">
          <a:xfrm>
            <a:off x="3524250" y="1968500"/>
            <a:ext cx="242888" cy="1235075"/>
          </a:xfrm>
          <a:prstGeom prst="rect">
            <a:avLst/>
          </a:prstGeom>
          <a:solidFill>
            <a:srgbClr val="00FF00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0" name="Group 49"/>
          <p:cNvGrpSpPr>
            <a:grpSpLocks/>
          </p:cNvGrpSpPr>
          <p:nvPr/>
        </p:nvGrpSpPr>
        <p:grpSpPr bwMode="auto">
          <a:xfrm>
            <a:off x="1522413" y="1219200"/>
            <a:ext cx="2751137" cy="1739900"/>
            <a:chOff x="0" y="0"/>
            <a:chExt cx="36000" cy="18685"/>
          </a:xfrm>
        </p:grpSpPr>
        <p:sp>
          <p:nvSpPr>
            <p:cNvPr id="11" name="Line 8"/>
            <p:cNvSpPr>
              <a:spLocks noChangeShapeType="1"/>
            </p:cNvSpPr>
            <p:nvPr/>
          </p:nvSpPr>
          <p:spPr bwMode="auto">
            <a:xfrm>
              <a:off x="0" y="8050"/>
              <a:ext cx="360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Line 12"/>
            <p:cNvSpPr>
              <a:spLocks noChangeShapeType="1"/>
            </p:cNvSpPr>
            <p:nvPr/>
          </p:nvSpPr>
          <p:spPr bwMode="auto">
            <a:xfrm>
              <a:off x="0" y="5267"/>
              <a:ext cx="360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4"/>
            <p:cNvSpPr>
              <a:spLocks noChangeShapeType="1"/>
            </p:cNvSpPr>
            <p:nvPr/>
          </p:nvSpPr>
          <p:spPr bwMode="auto">
            <a:xfrm>
              <a:off x="0" y="2584"/>
              <a:ext cx="360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Line 8"/>
            <p:cNvSpPr>
              <a:spLocks noChangeShapeType="1"/>
            </p:cNvSpPr>
            <p:nvPr/>
          </p:nvSpPr>
          <p:spPr bwMode="auto">
            <a:xfrm>
              <a:off x="0" y="13318"/>
              <a:ext cx="360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8"/>
            <p:cNvSpPr>
              <a:spLocks noChangeShapeType="1"/>
            </p:cNvSpPr>
            <p:nvPr/>
          </p:nvSpPr>
          <p:spPr bwMode="auto">
            <a:xfrm>
              <a:off x="0" y="10634"/>
              <a:ext cx="360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Line 8"/>
            <p:cNvSpPr>
              <a:spLocks noChangeShapeType="1"/>
            </p:cNvSpPr>
            <p:nvPr/>
          </p:nvSpPr>
          <p:spPr bwMode="auto">
            <a:xfrm>
              <a:off x="0" y="16002"/>
              <a:ext cx="360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8"/>
            <p:cNvSpPr>
              <a:spLocks noChangeShapeType="1"/>
            </p:cNvSpPr>
            <p:nvPr/>
          </p:nvSpPr>
          <p:spPr bwMode="auto">
            <a:xfrm>
              <a:off x="0" y="18685"/>
              <a:ext cx="360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14"/>
            <p:cNvSpPr>
              <a:spLocks noChangeShapeType="1"/>
            </p:cNvSpPr>
            <p:nvPr/>
          </p:nvSpPr>
          <p:spPr bwMode="auto">
            <a:xfrm>
              <a:off x="0" y="0"/>
              <a:ext cx="360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9" name="Line 5"/>
          <p:cNvSpPr>
            <a:spLocks noChangeShapeType="1"/>
          </p:cNvSpPr>
          <p:nvPr/>
        </p:nvSpPr>
        <p:spPr bwMode="auto">
          <a:xfrm flipV="1">
            <a:off x="1525588" y="741363"/>
            <a:ext cx="0" cy="25558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3267" name="Picture 19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0"/>
                    </a14:imgEffect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7525" y="1305388"/>
            <a:ext cx="2486025" cy="100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1219200" y="3429000"/>
            <a:ext cx="760977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/>
              <a:t>Jumlah</a:t>
            </a:r>
            <a:r>
              <a:rPr lang="en-US" sz="4000" dirty="0" smtClean="0"/>
              <a:t> 3 </a:t>
            </a:r>
            <a:r>
              <a:rPr lang="en-US" sz="4000" dirty="0" err="1" smtClean="0"/>
              <a:t>hari</a:t>
            </a:r>
            <a:r>
              <a:rPr lang="en-US" sz="4000" dirty="0" smtClean="0"/>
              <a:t> </a:t>
            </a:r>
            <a:r>
              <a:rPr lang="en-US" sz="4000" dirty="0" err="1" smtClean="0"/>
              <a:t>terakhir</a:t>
            </a:r>
            <a:r>
              <a:rPr lang="en-US" sz="4000" dirty="0" smtClean="0"/>
              <a:t> = 72 +50 + 42</a:t>
            </a:r>
            <a:endParaRPr lang="en-US" sz="4000" dirty="0"/>
          </a:p>
        </p:txBody>
      </p:sp>
      <p:sp>
        <p:nvSpPr>
          <p:cNvPr id="23" name="TextBox 22"/>
          <p:cNvSpPr txBox="1"/>
          <p:nvPr/>
        </p:nvSpPr>
        <p:spPr>
          <a:xfrm>
            <a:off x="1219200" y="4153185"/>
            <a:ext cx="597471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/>
              <a:t>Jumlah</a:t>
            </a:r>
            <a:r>
              <a:rPr lang="en-US" sz="4000" dirty="0" smtClean="0"/>
              <a:t> 3 </a:t>
            </a:r>
            <a:r>
              <a:rPr lang="en-US" sz="4000" dirty="0" err="1" smtClean="0"/>
              <a:t>hari</a:t>
            </a:r>
            <a:r>
              <a:rPr lang="en-US" sz="4000" dirty="0" smtClean="0"/>
              <a:t> </a:t>
            </a:r>
            <a:r>
              <a:rPr lang="en-US" sz="4000" dirty="0" err="1" smtClean="0"/>
              <a:t>terakhir</a:t>
            </a:r>
            <a:r>
              <a:rPr lang="en-US" sz="4000" dirty="0" smtClean="0"/>
              <a:t> = 164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285059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990600"/>
            <a:ext cx="7277100" cy="445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38.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19200" y="5562600"/>
            <a:ext cx="551227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/>
              <a:t>Nilai</a:t>
            </a:r>
            <a:r>
              <a:rPr lang="en-US" sz="4000" dirty="0" smtClean="0"/>
              <a:t> </a:t>
            </a:r>
            <a:r>
              <a:rPr lang="en-US" sz="4000" dirty="0" err="1" smtClean="0"/>
              <a:t>tukar</a:t>
            </a:r>
            <a:r>
              <a:rPr lang="en-US" sz="4000" dirty="0" smtClean="0"/>
              <a:t> </a:t>
            </a:r>
            <a:r>
              <a:rPr lang="en-US" sz="4000" dirty="0" err="1" smtClean="0"/>
              <a:t>tgl</a:t>
            </a:r>
            <a:r>
              <a:rPr lang="en-US" sz="4000" dirty="0" smtClean="0"/>
              <a:t> 12 = 11.800</a:t>
            </a:r>
            <a:endParaRPr lang="en-US" sz="4000" dirty="0"/>
          </a:p>
        </p:txBody>
      </p:sp>
      <p:sp>
        <p:nvSpPr>
          <p:cNvPr id="4" name="Oval 3"/>
          <p:cNvSpPr/>
          <p:nvPr/>
        </p:nvSpPr>
        <p:spPr>
          <a:xfrm>
            <a:off x="4038600" y="2743200"/>
            <a:ext cx="533400" cy="40005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 flipH="1">
            <a:off x="2438399" y="2743200"/>
            <a:ext cx="1536939" cy="381000"/>
          </a:xfrm>
          <a:prstGeom prst="rightArrow">
            <a:avLst/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762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4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143000" y="274638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3. </a:t>
            </a:r>
            <a:r>
              <a:rPr lang="id-ID" dirty="0"/>
              <a:t>27 – 18 : 3 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593859" y="6012359"/>
            <a:ext cx="129234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/>
              <a:t>=  16</a:t>
            </a:r>
            <a:endParaRPr lang="en-US" sz="4400" dirty="0"/>
          </a:p>
        </p:txBody>
      </p:sp>
      <p:sp>
        <p:nvSpPr>
          <p:cNvPr id="19" name="TextBox 18"/>
          <p:cNvSpPr txBox="1"/>
          <p:nvPr/>
        </p:nvSpPr>
        <p:spPr>
          <a:xfrm>
            <a:off x="1600200" y="1676400"/>
            <a:ext cx="196079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=  27 </a:t>
            </a:r>
            <a:r>
              <a:rPr lang="id-ID" sz="4400" dirty="0"/>
              <a:t>–</a:t>
            </a:r>
            <a:r>
              <a:rPr lang="en-US" sz="4000" dirty="0" smtClean="0"/>
              <a:t> 6</a:t>
            </a:r>
            <a:endParaRPr lang="en-US" sz="4000" dirty="0"/>
          </a:p>
        </p:txBody>
      </p:sp>
      <p:sp>
        <p:nvSpPr>
          <p:cNvPr id="20" name="TextBox 19"/>
          <p:cNvSpPr txBox="1"/>
          <p:nvPr/>
        </p:nvSpPr>
        <p:spPr>
          <a:xfrm>
            <a:off x="1636788" y="2445841"/>
            <a:ext cx="11897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=  21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082069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9" grpId="0"/>
      <p:bldP spid="20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924800" cy="868362"/>
          </a:xfrm>
        </p:spPr>
        <p:txBody>
          <a:bodyPr>
            <a:normAutofit/>
          </a:bodyPr>
          <a:lstStyle/>
          <a:p>
            <a:pPr marL="746125" indent="-746125" algn="l"/>
            <a:r>
              <a:rPr lang="en-US" sz="3200" dirty="0" smtClean="0"/>
              <a:t>39. </a:t>
            </a:r>
            <a:r>
              <a:rPr lang="en-US" sz="3200" dirty="0" err="1" smtClean="0"/>
              <a:t>Ruang</a:t>
            </a:r>
            <a:r>
              <a:rPr lang="en-US" sz="3200" dirty="0" smtClean="0"/>
              <a:t> </a:t>
            </a:r>
            <a:r>
              <a:rPr lang="en-US" sz="3200" dirty="0" err="1" smtClean="0"/>
              <a:t>Sampel</a:t>
            </a:r>
            <a:r>
              <a:rPr lang="en-US" sz="3200" dirty="0" smtClean="0"/>
              <a:t>:</a:t>
            </a:r>
            <a:endParaRPr lang="en-US" sz="3200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2778911"/>
              </p:ext>
            </p:extLst>
          </p:nvPr>
        </p:nvGraphicFramePr>
        <p:xfrm>
          <a:off x="1668463" y="2000250"/>
          <a:ext cx="2159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84" name="Equation" r:id="rId3" imgW="723600" imgH="203040" progId="Equation.DSMT4">
                  <p:embed/>
                </p:oleObj>
              </mc:Choice>
              <mc:Fallback>
                <p:oleObj name="Equation" r:id="rId3" imgW="7236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8463" y="2000250"/>
                        <a:ext cx="21590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4097181" y="381000"/>
            <a:ext cx="489441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A1, A2, A3, A4, A5, A6</a:t>
            </a:r>
          </a:p>
          <a:p>
            <a:r>
              <a:rPr lang="en-US" sz="4000" dirty="0" smtClean="0"/>
              <a:t>G1, G2, G3, G4, G5, G6</a:t>
            </a:r>
            <a:endParaRPr lang="en-US" sz="4000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3494940"/>
              </p:ext>
            </p:extLst>
          </p:nvPr>
        </p:nvGraphicFramePr>
        <p:xfrm>
          <a:off x="3886200" y="1714500"/>
          <a:ext cx="606425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85" name="Equation" r:id="rId5" imgW="203040" imgH="393480" progId="Equation.DSMT4">
                  <p:embed/>
                </p:oleObj>
              </mc:Choice>
              <mc:Fallback>
                <p:oleObj name="Equation" r:id="rId5" imgW="2030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1714500"/>
                        <a:ext cx="606425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Oval 17"/>
          <p:cNvSpPr/>
          <p:nvPr/>
        </p:nvSpPr>
        <p:spPr>
          <a:xfrm>
            <a:off x="5715000" y="1042719"/>
            <a:ext cx="829390" cy="66172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638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18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924800" cy="868362"/>
          </a:xfrm>
        </p:spPr>
        <p:txBody>
          <a:bodyPr>
            <a:normAutofit/>
          </a:bodyPr>
          <a:lstStyle/>
          <a:p>
            <a:pPr marL="746125" indent="-746125" algn="l"/>
            <a:r>
              <a:rPr lang="en-US" sz="4000" dirty="0" smtClean="0"/>
              <a:t>40. </a:t>
            </a:r>
            <a:r>
              <a:rPr lang="en-US" sz="4000" dirty="0" err="1" smtClean="0"/>
              <a:t>Sudut</a:t>
            </a:r>
            <a:r>
              <a:rPr lang="en-US" sz="4000" dirty="0" smtClean="0"/>
              <a:t> </a:t>
            </a:r>
            <a:r>
              <a:rPr lang="en-US" sz="4000" dirty="0" err="1" smtClean="0"/>
              <a:t>merah</a:t>
            </a:r>
            <a:r>
              <a:rPr lang="en-US" sz="4000" dirty="0" smtClean="0"/>
              <a:t> =</a:t>
            </a:r>
            <a:endParaRPr lang="en-US" sz="4000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7173604"/>
              </p:ext>
            </p:extLst>
          </p:nvPr>
        </p:nvGraphicFramePr>
        <p:xfrm>
          <a:off x="1955800" y="2933700"/>
          <a:ext cx="23495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70" name="Equation" r:id="rId3" imgW="787320" imgH="393480" progId="Equation.DSMT4">
                  <p:embed/>
                </p:oleObj>
              </mc:Choice>
              <mc:Fallback>
                <p:oleObj name="Equation" r:id="rId3" imgW="7873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800" y="2933700"/>
                        <a:ext cx="2349500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flipV="1">
            <a:off x="3608034" y="3177569"/>
            <a:ext cx="543318" cy="1143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191000" y="3097845"/>
            <a:ext cx="23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</a:t>
            </a:r>
            <a:endParaRPr lang="en-US" sz="2400" dirty="0"/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3595379" y="3863369"/>
            <a:ext cx="543318" cy="1143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191000" y="3635710"/>
            <a:ext cx="688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20</a:t>
            </a:r>
            <a:endParaRPr lang="en-US" sz="2400" dirty="0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064168"/>
              </p:ext>
            </p:extLst>
          </p:nvPr>
        </p:nvGraphicFramePr>
        <p:xfrm>
          <a:off x="4697413" y="2933700"/>
          <a:ext cx="1214437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71" name="Equation" r:id="rId5" imgW="406080" imgH="393480" progId="Equation.DSMT4">
                  <p:embed/>
                </p:oleObj>
              </mc:Choice>
              <mc:Fallback>
                <p:oleObj name="Equation" r:id="rId5" imgW="4060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7413" y="2933700"/>
                        <a:ext cx="1214437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1066800" y="1008698"/>
            <a:ext cx="805060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= 360 – (18 + 36 + 108 + 36 + 18 + 90) </a:t>
            </a:r>
            <a:endParaRPr lang="en-US" sz="4000" dirty="0"/>
          </a:p>
        </p:txBody>
      </p:sp>
      <p:sp>
        <p:nvSpPr>
          <p:cNvPr id="18" name="TextBox 17"/>
          <p:cNvSpPr txBox="1"/>
          <p:nvPr/>
        </p:nvSpPr>
        <p:spPr>
          <a:xfrm>
            <a:off x="1137565" y="1716584"/>
            <a:ext cx="25987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= 360 – 306</a:t>
            </a:r>
            <a:endParaRPr lang="en-US" sz="4000" dirty="0"/>
          </a:p>
        </p:txBody>
      </p:sp>
      <p:sp>
        <p:nvSpPr>
          <p:cNvPr id="19" name="TextBox 18"/>
          <p:cNvSpPr txBox="1"/>
          <p:nvPr/>
        </p:nvSpPr>
        <p:spPr>
          <a:xfrm>
            <a:off x="1139494" y="2286000"/>
            <a:ext cx="107433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= 54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861503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17" grpId="0"/>
      <p:bldP spid="18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143000" y="274638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4.Keliling 42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905000" y="1291678"/>
            <a:ext cx="366638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/>
              <a:t>42 = 2 (4y + 3y)</a:t>
            </a:r>
            <a:endParaRPr lang="en-US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1905000" y="2061119"/>
            <a:ext cx="361768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42 = 2 (7y)</a:t>
            </a:r>
            <a:endParaRPr lang="en-US" sz="4400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263215" y="3921061"/>
            <a:ext cx="663745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err="1" smtClean="0"/>
              <a:t>Panjang</a:t>
            </a:r>
            <a:r>
              <a:rPr lang="en-US" sz="4400" dirty="0" smtClean="0"/>
              <a:t> =  4y = 4 . 3 = 12 cm</a:t>
            </a:r>
            <a:endParaRPr lang="en-US" sz="4400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1905000" y="2667000"/>
            <a:ext cx="211788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/>
              <a:t>42 = 14y</a:t>
            </a:r>
            <a:endParaRPr lang="en-US" sz="4400" dirty="0"/>
          </a:p>
        </p:txBody>
      </p:sp>
      <p:sp>
        <p:nvSpPr>
          <p:cNvPr id="18" name="TextBox 17"/>
          <p:cNvSpPr txBox="1"/>
          <p:nvPr/>
        </p:nvSpPr>
        <p:spPr>
          <a:xfrm>
            <a:off x="2167116" y="3200400"/>
            <a:ext cx="126188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/>
              <a:t>3 = y</a:t>
            </a:r>
            <a:endParaRPr lang="en-US" sz="4400" dirty="0"/>
          </a:p>
        </p:txBody>
      </p:sp>
      <p:sp>
        <p:nvSpPr>
          <p:cNvPr id="20" name="TextBox 19"/>
          <p:cNvSpPr txBox="1"/>
          <p:nvPr/>
        </p:nvSpPr>
        <p:spPr>
          <a:xfrm>
            <a:off x="1828800" y="4572000"/>
            <a:ext cx="581922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err="1" smtClean="0"/>
              <a:t>Lebar</a:t>
            </a:r>
            <a:r>
              <a:rPr lang="en-US" sz="4400" dirty="0" smtClean="0"/>
              <a:t> =  3y = 3 . 3 = 9 cm</a:t>
            </a:r>
            <a:endParaRPr lang="en-US" sz="4400" dirty="0"/>
          </a:p>
        </p:txBody>
      </p:sp>
      <p:sp>
        <p:nvSpPr>
          <p:cNvPr id="21" name="TextBox 20"/>
          <p:cNvSpPr txBox="1"/>
          <p:nvPr/>
        </p:nvSpPr>
        <p:spPr>
          <a:xfrm>
            <a:off x="1524000" y="5562600"/>
            <a:ext cx="568296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err="1" smtClean="0"/>
              <a:t>Luas</a:t>
            </a:r>
            <a:r>
              <a:rPr lang="en-US" sz="4400" dirty="0" smtClean="0"/>
              <a:t> =  12 X 9 = 108 cm</a:t>
            </a:r>
            <a:r>
              <a:rPr lang="en-US" sz="4400" baseline="30000" dirty="0" smtClean="0"/>
              <a:t>2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901675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3" grpId="0"/>
      <p:bldP spid="16" grpId="0"/>
      <p:bldP spid="18" grpId="0"/>
      <p:bldP spid="20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5931014" y="1382086"/>
            <a:ext cx="5010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2</a:t>
            </a:r>
            <a:endParaRPr lang="en-US" sz="24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143000" y="274638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5. </a:t>
            </a:r>
            <a:r>
              <a:rPr lang="en-US" dirty="0" err="1" smtClean="0"/>
              <a:t>Menabung</a:t>
            </a:r>
            <a:r>
              <a:rPr lang="en-US" dirty="0" smtClean="0"/>
              <a:t> 3.000.000,- 8% 7bl</a:t>
            </a:r>
            <a:endParaRPr lang="en-US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1315656" y="1551057"/>
            <a:ext cx="7848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/>
              <a:t>Bunga</a:t>
            </a:r>
            <a:r>
              <a:rPr lang="en-US" sz="4000" dirty="0" smtClean="0"/>
              <a:t> 7 </a:t>
            </a:r>
            <a:r>
              <a:rPr lang="en-US" sz="4000" dirty="0" err="1" smtClean="0"/>
              <a:t>bl</a:t>
            </a:r>
            <a:r>
              <a:rPr lang="en-US" sz="4000" dirty="0" smtClean="0"/>
              <a:t> =         X            </a:t>
            </a:r>
            <a:r>
              <a:rPr lang="en-US" sz="4000" dirty="0" err="1" smtClean="0"/>
              <a:t>X</a:t>
            </a:r>
            <a:r>
              <a:rPr lang="en-US" sz="4000" dirty="0" smtClean="0"/>
              <a:t> 3.000.000</a:t>
            </a:r>
            <a:endParaRPr lang="en-US" sz="4000" dirty="0"/>
          </a:p>
        </p:txBody>
      </p:sp>
      <p:sp>
        <p:nvSpPr>
          <p:cNvPr id="16" name="TextBox 15"/>
          <p:cNvSpPr txBox="1"/>
          <p:nvPr/>
        </p:nvSpPr>
        <p:spPr>
          <a:xfrm>
            <a:off x="3581400" y="2514600"/>
            <a:ext cx="209865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=  14.000</a:t>
            </a:r>
            <a:endParaRPr lang="en-US" sz="4000" dirty="0"/>
          </a:p>
        </p:txBody>
      </p:sp>
      <p:cxnSp>
        <p:nvCxnSpPr>
          <p:cNvPr id="17" name="Straight Connector 16"/>
          <p:cNvCxnSpPr/>
          <p:nvPr/>
        </p:nvCxnSpPr>
        <p:spPr>
          <a:xfrm flipV="1">
            <a:off x="6596435" y="1843751"/>
            <a:ext cx="788838" cy="2286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4143846" y="2144643"/>
            <a:ext cx="788838" cy="2286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7365422"/>
              </p:ext>
            </p:extLst>
          </p:nvPr>
        </p:nvGraphicFramePr>
        <p:xfrm>
          <a:off x="4106012" y="1274762"/>
          <a:ext cx="829033" cy="1260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70" name="Equation" r:id="rId3" imgW="203040" imgH="393480" progId="Equation.DSMT4">
                  <p:embed/>
                </p:oleObj>
              </mc:Choice>
              <mc:Fallback>
                <p:oleObj name="Equation" r:id="rId3" imgW="203040" imgH="3934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6012" y="1274762"/>
                        <a:ext cx="829033" cy="1260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4765721"/>
              </p:ext>
            </p:extLst>
          </p:nvPr>
        </p:nvGraphicFramePr>
        <p:xfrm>
          <a:off x="5164156" y="1274763"/>
          <a:ext cx="1110833" cy="1260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71" name="Equation" r:id="rId5" imgW="279360" imgH="393480" progId="Equation.DSMT4">
                  <p:embed/>
                </p:oleObj>
              </mc:Choice>
              <mc:Fallback>
                <p:oleObj name="Equation" r:id="rId5" imgW="2793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4156" y="1274763"/>
                        <a:ext cx="1110833" cy="1260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5" name="Straight Connector 24"/>
          <p:cNvCxnSpPr/>
          <p:nvPr/>
        </p:nvCxnSpPr>
        <p:spPr>
          <a:xfrm flipV="1">
            <a:off x="5392693" y="1436757"/>
            <a:ext cx="788838" cy="2286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682167" y="2144643"/>
            <a:ext cx="5010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</a:t>
            </a:r>
            <a:endParaRPr lang="en-US" sz="2400" dirty="0"/>
          </a:p>
        </p:txBody>
      </p:sp>
      <p:cxnSp>
        <p:nvCxnSpPr>
          <p:cNvPr id="28" name="Straight Connector 27"/>
          <p:cNvCxnSpPr/>
          <p:nvPr/>
        </p:nvCxnSpPr>
        <p:spPr>
          <a:xfrm flipV="1">
            <a:off x="4642439" y="2315368"/>
            <a:ext cx="394420" cy="1143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838200" y="3505200"/>
            <a:ext cx="815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/>
              <a:t>Jumlah</a:t>
            </a:r>
            <a:r>
              <a:rPr lang="en-US" sz="4000" dirty="0" smtClean="0"/>
              <a:t> </a:t>
            </a:r>
            <a:r>
              <a:rPr lang="en-US" sz="4000" dirty="0" err="1" smtClean="0"/>
              <a:t>uang</a:t>
            </a:r>
            <a:r>
              <a:rPr lang="en-US" sz="4000" dirty="0" smtClean="0"/>
              <a:t> = 3.000.000 + 140.000</a:t>
            </a:r>
            <a:endParaRPr lang="en-US" sz="4000" dirty="0"/>
          </a:p>
        </p:txBody>
      </p:sp>
      <p:sp>
        <p:nvSpPr>
          <p:cNvPr id="30" name="TextBox 29"/>
          <p:cNvSpPr txBox="1"/>
          <p:nvPr/>
        </p:nvSpPr>
        <p:spPr>
          <a:xfrm>
            <a:off x="3540149" y="4213086"/>
            <a:ext cx="303320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=  3.140.000,-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505454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15" grpId="0"/>
      <p:bldP spid="16" grpId="0"/>
      <p:bldP spid="27" grpId="0"/>
      <p:bldP spid="29" grpId="0"/>
      <p:bldP spid="3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057400" y="2286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6. </a:t>
            </a:r>
            <a:r>
              <a:rPr lang="id-ID" dirty="0"/>
              <a:t>1, 6, 3, 11, 5, 16, 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447800" y="1219200"/>
            <a:ext cx="7010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/>
              <a:t>Diubah</a:t>
            </a:r>
            <a:r>
              <a:rPr lang="en-US" sz="4000" dirty="0" smtClean="0"/>
              <a:t> </a:t>
            </a:r>
            <a:r>
              <a:rPr lang="en-US" sz="4000" dirty="0" err="1" smtClean="0"/>
              <a:t>jadi</a:t>
            </a:r>
            <a:r>
              <a:rPr lang="en-US" sz="4000" dirty="0" smtClean="0"/>
              <a:t> </a:t>
            </a:r>
            <a:r>
              <a:rPr lang="en-US" sz="4000" dirty="0" err="1" smtClean="0"/>
              <a:t>dua</a:t>
            </a:r>
            <a:r>
              <a:rPr lang="en-US" sz="4000" dirty="0" smtClean="0"/>
              <a:t> </a:t>
            </a:r>
            <a:r>
              <a:rPr lang="en-US" sz="4000" dirty="0" err="1" smtClean="0"/>
              <a:t>barisan</a:t>
            </a:r>
            <a:endParaRPr lang="en-US" sz="4000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2667000" y="1927086"/>
            <a:ext cx="5562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4000" dirty="0" smtClean="0"/>
              <a:t>1,</a:t>
            </a:r>
            <a:r>
              <a:rPr lang="en-US" sz="4000" dirty="0" smtClean="0"/>
              <a:t>      </a:t>
            </a:r>
            <a:r>
              <a:rPr lang="id-ID" sz="4000" dirty="0" smtClean="0"/>
              <a:t>3</a:t>
            </a:r>
            <a:r>
              <a:rPr lang="id-ID" sz="4000" dirty="0"/>
              <a:t>, </a:t>
            </a:r>
            <a:r>
              <a:rPr lang="en-US" sz="4000" dirty="0" smtClean="0"/>
              <a:t>     </a:t>
            </a:r>
            <a:r>
              <a:rPr lang="id-ID" sz="4000" dirty="0" smtClean="0"/>
              <a:t> 5,</a:t>
            </a:r>
            <a:r>
              <a:rPr lang="en-US" sz="4000" dirty="0" smtClean="0"/>
              <a:t>        </a:t>
            </a:r>
            <a:r>
              <a:rPr lang="en-US" sz="4000" b="1" dirty="0" smtClean="0">
                <a:solidFill>
                  <a:srgbClr val="FF0000"/>
                </a:solidFill>
              </a:rPr>
              <a:t>7</a:t>
            </a:r>
            <a:r>
              <a:rPr lang="en-US" sz="4000" dirty="0" smtClean="0"/>
              <a:t>,      9</a:t>
            </a:r>
            <a:r>
              <a:rPr lang="id-ID" sz="4000" dirty="0" smtClean="0"/>
              <a:t> </a:t>
            </a:r>
            <a:endParaRPr lang="en-US" sz="4000" dirty="0"/>
          </a:p>
        </p:txBody>
      </p:sp>
      <p:sp>
        <p:nvSpPr>
          <p:cNvPr id="25" name="TextBox 24"/>
          <p:cNvSpPr txBox="1"/>
          <p:nvPr/>
        </p:nvSpPr>
        <p:spPr>
          <a:xfrm>
            <a:off x="2667000" y="268879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    </a:t>
            </a:r>
            <a:r>
              <a:rPr lang="id-ID" sz="4000" dirty="0" smtClean="0"/>
              <a:t>6</a:t>
            </a:r>
            <a:r>
              <a:rPr lang="id-ID" sz="4000" dirty="0"/>
              <a:t>, </a:t>
            </a:r>
            <a:r>
              <a:rPr lang="en-US" sz="4000" dirty="0" smtClean="0"/>
              <a:t>    </a:t>
            </a:r>
            <a:r>
              <a:rPr lang="id-ID" sz="4000" dirty="0" smtClean="0"/>
              <a:t> </a:t>
            </a:r>
            <a:r>
              <a:rPr lang="id-ID" sz="4000" dirty="0"/>
              <a:t>11, </a:t>
            </a:r>
            <a:r>
              <a:rPr lang="en-US" sz="4000" dirty="0" smtClean="0"/>
              <a:t>   </a:t>
            </a:r>
            <a:r>
              <a:rPr lang="id-ID" sz="4000" dirty="0" smtClean="0"/>
              <a:t> </a:t>
            </a:r>
            <a:r>
              <a:rPr lang="id-ID" sz="4000" dirty="0"/>
              <a:t>16, </a:t>
            </a:r>
            <a:r>
              <a:rPr lang="en-US" sz="4000" dirty="0" smtClean="0"/>
              <a:t>    </a:t>
            </a:r>
            <a:r>
              <a:rPr lang="en-US" sz="4000" b="1" dirty="0" smtClean="0">
                <a:solidFill>
                  <a:srgbClr val="FF0000"/>
                </a:solidFill>
              </a:rPr>
              <a:t>21</a:t>
            </a:r>
            <a:r>
              <a:rPr lang="en-US" sz="4000" dirty="0" smtClean="0"/>
              <a:t>     26</a:t>
            </a:r>
            <a:endParaRPr lang="en-US" sz="4000" dirty="0"/>
          </a:p>
        </p:txBody>
      </p:sp>
      <p:sp>
        <p:nvSpPr>
          <p:cNvPr id="26" name="TextBox 25"/>
          <p:cNvSpPr txBox="1"/>
          <p:nvPr/>
        </p:nvSpPr>
        <p:spPr>
          <a:xfrm>
            <a:off x="1447800" y="3657600"/>
            <a:ext cx="7010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/>
              <a:t>Jadi</a:t>
            </a:r>
            <a:r>
              <a:rPr lang="en-US" sz="4000" dirty="0" smtClean="0"/>
              <a:t> </a:t>
            </a:r>
            <a:r>
              <a:rPr lang="en-US" sz="4000" dirty="0" err="1" smtClean="0"/>
              <a:t>suku</a:t>
            </a:r>
            <a:r>
              <a:rPr lang="en-US" sz="4000" dirty="0" smtClean="0"/>
              <a:t> </a:t>
            </a:r>
            <a:r>
              <a:rPr lang="en-US" sz="4000" dirty="0" err="1" smtClean="0"/>
              <a:t>selanjutnya</a:t>
            </a:r>
            <a:r>
              <a:rPr lang="en-US" sz="4000" dirty="0" smtClean="0"/>
              <a:t> 7 </a:t>
            </a:r>
            <a:r>
              <a:rPr lang="en-US" sz="4000" dirty="0" err="1" smtClean="0"/>
              <a:t>dan</a:t>
            </a:r>
            <a:r>
              <a:rPr lang="en-US" sz="4000" dirty="0" smtClean="0"/>
              <a:t> 21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741901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4" grpId="0"/>
      <p:bldP spid="25" grpId="0"/>
      <p:bldP spid="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/>
              <a:t>7. 42, 45, 48. … , 99.</a:t>
            </a:r>
            <a:endParaRPr lang="en-US" sz="3600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0081401"/>
              </p:ext>
            </p:extLst>
          </p:nvPr>
        </p:nvGraphicFramePr>
        <p:xfrm>
          <a:off x="2222500" y="5867400"/>
          <a:ext cx="2425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63" name="Equation" r:id="rId3" imgW="520560" imgH="203040" progId="Equation.DSMT4">
                  <p:embed/>
                </p:oleObj>
              </mc:Choice>
              <mc:Fallback>
                <p:oleObj name="Equation" r:id="rId3" imgW="5205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2500" y="5867400"/>
                        <a:ext cx="2425700" cy="6223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3200400" y="1371600"/>
            <a:ext cx="388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99 = 42 + 3(n – 1)</a:t>
            </a:r>
            <a:endParaRPr lang="en-US" sz="4000" dirty="0"/>
          </a:p>
        </p:txBody>
      </p:sp>
      <p:sp>
        <p:nvSpPr>
          <p:cNvPr id="12" name="TextBox 11"/>
          <p:cNvSpPr txBox="1"/>
          <p:nvPr/>
        </p:nvSpPr>
        <p:spPr>
          <a:xfrm>
            <a:off x="3200400" y="1927086"/>
            <a:ext cx="388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99 = 42 + 3n – 3</a:t>
            </a:r>
            <a:endParaRPr lang="en-US" sz="4000" dirty="0"/>
          </a:p>
        </p:txBody>
      </p:sp>
      <p:sp>
        <p:nvSpPr>
          <p:cNvPr id="13" name="TextBox 12"/>
          <p:cNvSpPr txBox="1"/>
          <p:nvPr/>
        </p:nvSpPr>
        <p:spPr>
          <a:xfrm>
            <a:off x="1447800" y="2568714"/>
            <a:ext cx="388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99 </a:t>
            </a:r>
            <a:r>
              <a:rPr lang="en-US" sz="4000" dirty="0" smtClean="0"/>
              <a:t>–</a:t>
            </a:r>
            <a:r>
              <a:rPr lang="en-US" sz="4000" dirty="0"/>
              <a:t> 42 </a:t>
            </a:r>
            <a:r>
              <a:rPr lang="en-US" sz="4000" dirty="0" smtClean="0"/>
              <a:t>+ 3 = 3n</a:t>
            </a:r>
            <a:endParaRPr lang="en-US" sz="4000" dirty="0"/>
          </a:p>
        </p:txBody>
      </p:sp>
      <p:sp>
        <p:nvSpPr>
          <p:cNvPr id="14" name="TextBox 13"/>
          <p:cNvSpPr txBox="1"/>
          <p:nvPr/>
        </p:nvSpPr>
        <p:spPr>
          <a:xfrm>
            <a:off x="3048000" y="3200400"/>
            <a:ext cx="388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60  = 3n</a:t>
            </a:r>
            <a:endParaRPr lang="en-US" sz="4000" dirty="0"/>
          </a:p>
        </p:txBody>
      </p:sp>
      <p:sp>
        <p:nvSpPr>
          <p:cNvPr id="15" name="TextBox 14"/>
          <p:cNvSpPr txBox="1"/>
          <p:nvPr/>
        </p:nvSpPr>
        <p:spPr>
          <a:xfrm>
            <a:off x="3048000" y="3810000"/>
            <a:ext cx="388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20  = 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25313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905000" y="300315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4000" dirty="0" smtClean="0"/>
              <a:t>8. U</a:t>
            </a:r>
            <a:r>
              <a:rPr lang="en-US" sz="4000" baseline="-25000" dirty="0" smtClean="0"/>
              <a:t>5  </a:t>
            </a:r>
            <a:r>
              <a:rPr lang="en-US" sz="4000" dirty="0" smtClean="0"/>
              <a:t>= a + 4b   = 19</a:t>
            </a:r>
            <a:endParaRPr lang="en-US" sz="4000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86000" y="1219200"/>
            <a:ext cx="386997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U</a:t>
            </a:r>
            <a:r>
              <a:rPr lang="en-US" sz="4000" baseline="-25000" dirty="0" smtClean="0"/>
              <a:t>12</a:t>
            </a:r>
            <a:r>
              <a:rPr lang="en-US" sz="4000" dirty="0" smtClean="0"/>
              <a:t> = a + 11b = 47</a:t>
            </a:r>
            <a:endParaRPr lang="en-US" sz="4000" dirty="0"/>
          </a:p>
        </p:txBody>
      </p:sp>
      <p:sp>
        <p:nvSpPr>
          <p:cNvPr id="13" name="TextBox 12"/>
          <p:cNvSpPr txBox="1"/>
          <p:nvPr/>
        </p:nvSpPr>
        <p:spPr>
          <a:xfrm>
            <a:off x="4242729" y="1927086"/>
            <a:ext cx="203292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-7b = -28</a:t>
            </a:r>
            <a:endParaRPr lang="en-US" sz="4000" dirty="0"/>
          </a:p>
        </p:txBody>
      </p:sp>
      <p:sp>
        <p:nvSpPr>
          <p:cNvPr id="14" name="TextBox 13"/>
          <p:cNvSpPr txBox="1"/>
          <p:nvPr/>
        </p:nvSpPr>
        <p:spPr>
          <a:xfrm>
            <a:off x="6497278" y="1490542"/>
            <a:ext cx="5549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4000" dirty="0"/>
              <a:t>–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648200" y="2542473"/>
            <a:ext cx="13147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b = 4 </a:t>
            </a:r>
            <a:endParaRPr lang="en-US" sz="4000" dirty="0"/>
          </a:p>
        </p:txBody>
      </p:sp>
      <p:sp>
        <p:nvSpPr>
          <p:cNvPr id="18" name="TextBox 17"/>
          <p:cNvSpPr txBox="1"/>
          <p:nvPr/>
        </p:nvSpPr>
        <p:spPr>
          <a:xfrm>
            <a:off x="1777094" y="3048000"/>
            <a:ext cx="256993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4000" dirty="0" smtClean="0"/>
              <a:t>a + 4.4 = 19</a:t>
            </a:r>
            <a:endParaRPr lang="en-US" sz="4000" dirty="0"/>
          </a:p>
        </p:txBody>
      </p:sp>
      <p:sp>
        <p:nvSpPr>
          <p:cNvPr id="21" name="TextBox 20"/>
          <p:cNvSpPr txBox="1"/>
          <p:nvPr/>
        </p:nvSpPr>
        <p:spPr>
          <a:xfrm>
            <a:off x="2275200" y="4343400"/>
            <a:ext cx="12522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S</a:t>
            </a:r>
            <a:r>
              <a:rPr lang="en-US" sz="4000" baseline="-25000" dirty="0" smtClean="0"/>
              <a:t>20</a:t>
            </a:r>
            <a:r>
              <a:rPr lang="en-US" sz="4000" dirty="0" smtClean="0"/>
              <a:t> = </a:t>
            </a:r>
            <a:endParaRPr lang="en-US" sz="4000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2217057" y="1905000"/>
            <a:ext cx="4259943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871296" y="3505200"/>
            <a:ext cx="330090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4000" dirty="0" smtClean="0"/>
              <a:t>a = 19 – 16  = 3</a:t>
            </a:r>
            <a:endParaRPr lang="en-US" sz="4000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2971344"/>
              </p:ext>
            </p:extLst>
          </p:nvPr>
        </p:nvGraphicFramePr>
        <p:xfrm>
          <a:off x="3379788" y="4067105"/>
          <a:ext cx="4697412" cy="1260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9" name="Equation" r:id="rId3" imgW="1180800" imgH="393480" progId="Equation.DSMT4">
                  <p:embed/>
                </p:oleObj>
              </mc:Choice>
              <mc:Fallback>
                <p:oleObj name="Equation" r:id="rId3" imgW="1180800" imgH="39348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9788" y="4067105"/>
                        <a:ext cx="4697412" cy="1260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6189579"/>
              </p:ext>
            </p:extLst>
          </p:nvPr>
        </p:nvGraphicFramePr>
        <p:xfrm>
          <a:off x="2981079" y="5181600"/>
          <a:ext cx="3081337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0" name="Equation" r:id="rId5" imgW="774360" imgH="203040" progId="Equation.DSMT4">
                  <p:embed/>
                </p:oleObj>
              </mc:Choice>
              <mc:Fallback>
                <p:oleObj name="Equation" r:id="rId5" imgW="7743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1079" y="5181600"/>
                        <a:ext cx="3081337" cy="650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2971800" y="5702461"/>
            <a:ext cx="133402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4000" dirty="0" smtClean="0"/>
              <a:t>= 820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511296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  <p:bldP spid="13" grpId="0"/>
      <p:bldP spid="14" grpId="0"/>
      <p:bldP spid="17" grpId="0"/>
      <p:bldP spid="18" grpId="0"/>
      <p:bldP spid="21" grpId="0"/>
      <p:bldP spid="24" grpId="0"/>
      <p:bldP spid="2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922</TotalTime>
  <Words>892</Words>
  <Application>Microsoft Office PowerPoint</Application>
  <PresentationFormat>On-screen Show (4:3)</PresentationFormat>
  <Paragraphs>263</Paragraphs>
  <Slides>41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3" baseType="lpstr">
      <vt:lpstr>Office Theme</vt:lpstr>
      <vt:lpstr>Equation</vt:lpstr>
      <vt:lpstr>Penyelesaian LUN 2014</vt:lpstr>
      <vt:lpstr>1. 2−1 + 5−1</vt:lpstr>
      <vt:lpstr>2.   </vt:lpstr>
      <vt:lpstr>3. 27 – 18 : 3   </vt:lpstr>
      <vt:lpstr>4.Keliling 42</vt:lpstr>
      <vt:lpstr>5. Menabung 3.000.000,- 8% 7bl</vt:lpstr>
      <vt:lpstr>6. 1, 6, 3, 11, 5, 16, …</vt:lpstr>
      <vt:lpstr>7. 42, 45, 48. … , 99.</vt:lpstr>
      <vt:lpstr>8. U5  = a + 4b   = 19</vt:lpstr>
      <vt:lpstr>9. </vt:lpstr>
      <vt:lpstr>10. i.  </vt:lpstr>
      <vt:lpstr>11. </vt:lpstr>
      <vt:lpstr>12. </vt:lpstr>
      <vt:lpstr>13. K = 2 ( p + l )</vt:lpstr>
      <vt:lpstr>14. Dari 44 orang. 29 orang di antaranya gemar sepak bola dan 26 orang gemar basket, sedangkan 4 orang tidak gemar sepak bola maupun basket. Gemar sepak bola saja = …</vt:lpstr>
      <vt:lpstr>15. f(x)=3x – 2 </vt:lpstr>
      <vt:lpstr>16. 3t + 5b = 108  2t + 3b = 67</vt:lpstr>
      <vt:lpstr>17. </vt:lpstr>
      <vt:lpstr>18.</vt:lpstr>
      <vt:lpstr>19. </vt:lpstr>
      <vt:lpstr>20.</vt:lpstr>
      <vt:lpstr>21. </vt:lpstr>
      <vt:lpstr>22. </vt:lpstr>
      <vt:lpstr>23</vt:lpstr>
      <vt:lpstr>24. </vt:lpstr>
      <vt:lpstr>25.</vt:lpstr>
      <vt:lpstr>26.</vt:lpstr>
      <vt:lpstr>27.</vt:lpstr>
      <vt:lpstr>28. Kerangka = 4X(alas +tegak)</vt:lpstr>
      <vt:lpstr>29.</vt:lpstr>
      <vt:lpstr>30. </vt:lpstr>
      <vt:lpstr>31. V </vt:lpstr>
      <vt:lpstr>32.</vt:lpstr>
      <vt:lpstr>34. L.sisi </vt:lpstr>
      <vt:lpstr>34.</vt:lpstr>
      <vt:lpstr>35.</vt:lpstr>
      <vt:lpstr>36.</vt:lpstr>
      <vt:lpstr>37.</vt:lpstr>
      <vt:lpstr>38. </vt:lpstr>
      <vt:lpstr>39. Ruang Sampel:</vt:lpstr>
      <vt:lpstr>40. Sudut merah =</vt:lpstr>
    </vt:vector>
  </TitlesOfParts>
  <Company>Agus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Penyelesaian LUN 2013</dc:title>
  <dc:creator>NangAgus</dc:creator>
  <cp:lastModifiedBy>NangAgus</cp:lastModifiedBy>
  <cp:revision>108</cp:revision>
  <dcterms:created xsi:type="dcterms:W3CDTF">2013-02-11T22:26:42Z</dcterms:created>
  <dcterms:modified xsi:type="dcterms:W3CDTF">2014-02-11T13:50:02Z</dcterms:modified>
</cp:coreProperties>
</file>